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648" r:id="rId2"/>
    <p:sldMasterId id="2147483666" r:id="rId3"/>
    <p:sldMasterId id="2147483677" r:id="rId4"/>
  </p:sldMasterIdLst>
  <p:notesMasterIdLst>
    <p:notesMasterId r:id="rId12"/>
  </p:notesMasterIdLst>
  <p:handoutMasterIdLst>
    <p:handoutMasterId r:id="rId13"/>
  </p:handoutMasterIdLst>
  <p:sldIdLst>
    <p:sldId id="275" r:id="rId5"/>
    <p:sldId id="281" r:id="rId6"/>
    <p:sldId id="282" r:id="rId7"/>
    <p:sldId id="271" r:id="rId8"/>
    <p:sldId id="279" r:id="rId9"/>
    <p:sldId id="278" r:id="rId10"/>
    <p:sldId id="267" r:id="rId11"/>
  </p:sldIdLst>
  <p:sldSz cx="10693400" cy="7561263"/>
  <p:notesSz cx="9144000" cy="6858000"/>
  <p:defaultText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0">
          <p15:clr>
            <a:srgbClr val="A4A3A4"/>
          </p15:clr>
        </p15:guide>
        <p15:guide id="2" orient="horz" pos="4220">
          <p15:clr>
            <a:srgbClr val="A4A3A4"/>
          </p15:clr>
        </p15:guide>
        <p15:guide id="3" orient="horz" pos="728">
          <p15:clr>
            <a:srgbClr val="A4A3A4"/>
          </p15:clr>
        </p15:guide>
        <p15:guide id="4" pos="250">
          <p15:clr>
            <a:srgbClr val="A4A3A4"/>
          </p15:clr>
        </p15:guide>
        <p15:guide id="5" pos="6486">
          <p15:clr>
            <a:srgbClr val="A4A3A4"/>
          </p15:clr>
        </p15:guide>
      </p15:sldGuideLst>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87543" autoAdjust="0"/>
  </p:normalViewPr>
  <p:slideViewPr>
    <p:cSldViewPr snapToGrid="0" snapToObjects="1">
      <p:cViewPr varScale="1">
        <p:scale>
          <a:sx n="77" d="100"/>
          <a:sy n="77" d="100"/>
        </p:scale>
        <p:origin x="1152" y="58"/>
      </p:cViewPr>
      <p:guideLst>
        <p:guide orient="horz" pos="170"/>
        <p:guide orient="horz" pos="4220"/>
        <p:guide orient="horz" pos="728"/>
        <p:guide pos="250"/>
        <p:guide pos="6486"/>
      </p:guideLst>
    </p:cSldViewPr>
  </p:slideViewPr>
  <p:notesTextViewPr>
    <p:cViewPr>
      <p:scale>
        <a:sx n="1" d="1"/>
        <a:sy n="1" d="1"/>
      </p:scale>
      <p:origin x="0" y="0"/>
    </p:cViewPr>
  </p:notesTextViewPr>
  <p:notesViewPr>
    <p:cSldViewPr snapToGrid="0" snapToObjects="1">
      <p:cViewPr varScale="1">
        <p:scale>
          <a:sx n="71" d="100"/>
          <a:sy n="71" d="100"/>
        </p:scale>
        <p:origin x="-1974" y="-90"/>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96000" y="550800"/>
            <a:ext cx="8352000" cy="432000"/>
          </a:xfrm>
          <a:prstGeom prst="rect">
            <a:avLst/>
          </a:prstGeom>
        </p:spPr>
        <p:txBody>
          <a:bodyPr vert="horz" lIns="0" tIns="0" rIns="0" bIns="0" rtlCol="0"/>
          <a:lstStyle>
            <a:lvl1pPr algn="l">
              <a:defRPr sz="1200"/>
            </a:lvl1pPr>
          </a:lstStyle>
          <a:p>
            <a:endParaRPr lang="en-GB" sz="2600" b="1" dirty="0">
              <a:solidFill>
                <a:schemeClr val="tx2"/>
              </a:solidFill>
              <a:latin typeface="+mj-lt"/>
            </a:endParaRPr>
          </a:p>
        </p:txBody>
      </p:sp>
      <p:sp>
        <p:nvSpPr>
          <p:cNvPr id="3" name="Date Placeholder 2"/>
          <p:cNvSpPr>
            <a:spLocks noGrp="1"/>
          </p:cNvSpPr>
          <p:nvPr>
            <p:ph type="dt" sz="quarter" idx="1"/>
          </p:nvPr>
        </p:nvSpPr>
        <p:spPr>
          <a:xfrm>
            <a:off x="7294792" y="6516000"/>
            <a:ext cx="1440000" cy="180000"/>
          </a:xfrm>
          <a:prstGeom prst="rect">
            <a:avLst/>
          </a:prstGeom>
        </p:spPr>
        <p:txBody>
          <a:bodyPr vert="horz" lIns="0" tIns="0" rIns="0" bIns="0" rtlCol="0" anchor="t" anchorCtr="0"/>
          <a:lstStyle>
            <a:lvl1pPr algn="r">
              <a:defRPr sz="1200"/>
            </a:lvl1pPr>
          </a:lstStyle>
          <a:p>
            <a:fld id="{B3E4FAFB-B20E-4AC5-84D6-161DBA86B9F0}" type="datetimeFigureOut">
              <a:rPr lang="en-GB" sz="900" smtClean="0">
                <a:solidFill>
                  <a:schemeClr val="tx1">
                    <a:lumMod val="50000"/>
                    <a:lumOff val="50000"/>
                  </a:schemeClr>
                </a:solidFill>
              </a:rPr>
              <a:t>11/09/2019</a:t>
            </a:fld>
            <a:endParaRPr lang="en-GB" dirty="0">
              <a:solidFill>
                <a:schemeClr val="tx1">
                  <a:lumMod val="50000"/>
                  <a:lumOff val="50000"/>
                </a:schemeClr>
              </a:solidFill>
            </a:endParaRPr>
          </a:p>
        </p:txBody>
      </p:sp>
      <p:sp>
        <p:nvSpPr>
          <p:cNvPr id="4" name="Footer Placeholder 3"/>
          <p:cNvSpPr>
            <a:spLocks noGrp="1"/>
          </p:cNvSpPr>
          <p:nvPr>
            <p:ph type="ftr" sz="quarter" idx="2"/>
          </p:nvPr>
        </p:nvSpPr>
        <p:spPr>
          <a:xfrm>
            <a:off x="1534792" y="6516000"/>
            <a:ext cx="3962400" cy="180000"/>
          </a:xfrm>
          <a:prstGeom prst="rect">
            <a:avLst/>
          </a:prstGeom>
        </p:spPr>
        <p:txBody>
          <a:bodyPr vert="horz" lIns="0" tIns="0" rIns="0" bIns="0" rtlCol="0" anchor="t" anchorCtr="0"/>
          <a:lstStyle>
            <a:lvl1pPr algn="l">
              <a:defRPr sz="1200"/>
            </a:lvl1pPr>
          </a:lstStyle>
          <a:p>
            <a:endParaRPr lang="en-GB" sz="900" dirty="0">
              <a:solidFill>
                <a:schemeClr val="tx1">
                  <a:lumMod val="50000"/>
                  <a:lumOff val="50000"/>
                </a:schemeClr>
              </a:solidFill>
            </a:endParaRPr>
          </a:p>
        </p:txBody>
      </p:sp>
      <p:sp>
        <p:nvSpPr>
          <p:cNvPr id="5" name="Slide Number Placeholder 4"/>
          <p:cNvSpPr>
            <a:spLocks noGrp="1"/>
          </p:cNvSpPr>
          <p:nvPr>
            <p:ph type="sldNum" sz="quarter" idx="3"/>
          </p:nvPr>
        </p:nvSpPr>
        <p:spPr>
          <a:xfrm>
            <a:off x="396000" y="6516000"/>
            <a:ext cx="986400" cy="180000"/>
          </a:xfrm>
          <a:prstGeom prst="rect">
            <a:avLst/>
          </a:prstGeom>
        </p:spPr>
        <p:txBody>
          <a:bodyPr vert="horz" lIns="0" tIns="0" rIns="0" bIns="0" rtlCol="0" anchor="t" anchorCtr="0"/>
          <a:lstStyle>
            <a:lvl1pPr algn="r">
              <a:defRPr sz="1200"/>
            </a:lvl1pPr>
          </a:lstStyle>
          <a:p>
            <a:pPr algn="l"/>
            <a:fld id="{3ED7F555-8884-4715-8AC8-5CE417A67BC4}" type="slidenum">
              <a:rPr lang="en-GB" sz="900" smtClean="0">
                <a:solidFill>
                  <a:schemeClr val="tx1">
                    <a:lumMod val="50000"/>
                    <a:lumOff val="50000"/>
                  </a:schemeClr>
                </a:solidFill>
              </a:rPr>
              <a:pPr algn="l"/>
              <a:t>‹#›</a:t>
            </a:fld>
            <a:endParaRPr lang="en-GB" dirty="0">
              <a:solidFill>
                <a:schemeClr val="tx1">
                  <a:lumMod val="50000"/>
                  <a:lumOff val="50000"/>
                </a:schemeClr>
              </a:solidFill>
            </a:endParaRPr>
          </a:p>
        </p:txBody>
      </p:sp>
      <p:sp>
        <p:nvSpPr>
          <p:cNvPr id="21" name="Rectangle 20"/>
          <p:cNvSpPr/>
          <p:nvPr/>
        </p:nvSpPr>
        <p:spPr>
          <a:xfrm>
            <a:off x="396875" y="6289200"/>
            <a:ext cx="9864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1534792" y="6289200"/>
            <a:ext cx="72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p:cNvSpPr/>
          <p:nvPr/>
        </p:nvSpPr>
        <p:spPr>
          <a:xfrm>
            <a:off x="396875" y="396000"/>
            <a:ext cx="8352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406672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96000" y="550800"/>
            <a:ext cx="8352000" cy="432000"/>
          </a:xfrm>
          <a:prstGeom prst="rect">
            <a:avLst/>
          </a:prstGeom>
        </p:spPr>
        <p:txBody>
          <a:bodyPr vert="horz" lIns="0" tIns="0" rIns="0" bIns="0" rtlCol="0"/>
          <a:lstStyle>
            <a:lvl1pPr algn="l">
              <a:defRPr sz="2600" b="1">
                <a:solidFill>
                  <a:schemeClr val="tx2"/>
                </a:solidFill>
              </a:defRPr>
            </a:lvl1pPr>
          </a:lstStyle>
          <a:p>
            <a:endParaRPr lang="en-GB" dirty="0"/>
          </a:p>
        </p:txBody>
      </p:sp>
      <p:sp>
        <p:nvSpPr>
          <p:cNvPr id="3" name="Date Placeholder 2"/>
          <p:cNvSpPr>
            <a:spLocks noGrp="1"/>
          </p:cNvSpPr>
          <p:nvPr>
            <p:ph type="dt" idx="1"/>
          </p:nvPr>
        </p:nvSpPr>
        <p:spPr>
          <a:xfrm>
            <a:off x="7294792" y="6516000"/>
            <a:ext cx="1440000" cy="180000"/>
          </a:xfrm>
          <a:prstGeom prst="rect">
            <a:avLst/>
          </a:prstGeom>
        </p:spPr>
        <p:txBody>
          <a:bodyPr vert="horz" lIns="0" tIns="0" rIns="0" bIns="0" rtlCol="0"/>
          <a:lstStyle>
            <a:lvl1pPr algn="r">
              <a:defRPr sz="900">
                <a:solidFill>
                  <a:schemeClr val="tx1">
                    <a:lumMod val="50000"/>
                    <a:lumOff val="50000"/>
                  </a:schemeClr>
                </a:solidFill>
              </a:defRPr>
            </a:lvl1pPr>
          </a:lstStyle>
          <a:p>
            <a:fld id="{9006FE8C-9FAB-41F5-88FC-732F6B53842C}" type="datetimeFigureOut">
              <a:rPr lang="en-GB" smtClean="0"/>
              <a:pPr/>
              <a:t>11/09/2019</a:t>
            </a:fld>
            <a:endParaRPr lang="en-GB" dirty="0"/>
          </a:p>
        </p:txBody>
      </p:sp>
      <p:sp>
        <p:nvSpPr>
          <p:cNvPr id="4" name="Slide Image Placeholder 3"/>
          <p:cNvSpPr>
            <a:spLocks noGrp="1" noRot="1" noChangeAspect="1"/>
          </p:cNvSpPr>
          <p:nvPr>
            <p:ph type="sldImg" idx="2"/>
          </p:nvPr>
        </p:nvSpPr>
        <p:spPr>
          <a:xfrm>
            <a:off x="2752725" y="1214065"/>
            <a:ext cx="3638550" cy="25717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396000" y="4087906"/>
            <a:ext cx="8352000" cy="20160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Footer Placeholder 5"/>
          <p:cNvSpPr>
            <a:spLocks noGrp="1"/>
          </p:cNvSpPr>
          <p:nvPr>
            <p:ph type="ftr" sz="quarter" idx="4"/>
          </p:nvPr>
        </p:nvSpPr>
        <p:spPr>
          <a:xfrm>
            <a:off x="1533600" y="6516000"/>
            <a:ext cx="3962400" cy="180000"/>
          </a:xfrm>
          <a:prstGeom prst="rect">
            <a:avLst/>
          </a:prstGeom>
        </p:spPr>
        <p:txBody>
          <a:bodyPr vert="horz" lIns="0" tIns="0" rIns="0" bIns="0" rtlCol="0" anchor="t" anchorCtr="0"/>
          <a:lstStyle>
            <a:lvl1pPr algn="l">
              <a:defRPr sz="900">
                <a:solidFill>
                  <a:schemeClr val="tx1">
                    <a:lumMod val="50000"/>
                    <a:lumOff val="50000"/>
                  </a:schemeClr>
                </a:solidFill>
              </a:defRPr>
            </a:lvl1pPr>
          </a:lstStyle>
          <a:p>
            <a:endParaRPr lang="en-GB" dirty="0"/>
          </a:p>
        </p:txBody>
      </p:sp>
      <p:sp>
        <p:nvSpPr>
          <p:cNvPr id="7" name="Slide Number Placeholder 6"/>
          <p:cNvSpPr>
            <a:spLocks noGrp="1"/>
          </p:cNvSpPr>
          <p:nvPr>
            <p:ph type="sldNum" sz="quarter" idx="5"/>
          </p:nvPr>
        </p:nvSpPr>
        <p:spPr>
          <a:xfrm>
            <a:off x="396000" y="6516000"/>
            <a:ext cx="986400" cy="180000"/>
          </a:xfrm>
          <a:prstGeom prst="rect">
            <a:avLst/>
          </a:prstGeom>
        </p:spPr>
        <p:txBody>
          <a:bodyPr vert="horz" lIns="0" tIns="0" rIns="0" bIns="0" rtlCol="0" anchor="t" anchorCtr="0"/>
          <a:lstStyle>
            <a:lvl1pPr algn="l">
              <a:defRPr sz="900">
                <a:solidFill>
                  <a:schemeClr val="tx1">
                    <a:lumMod val="50000"/>
                    <a:lumOff val="50000"/>
                  </a:schemeClr>
                </a:solidFill>
              </a:defRPr>
            </a:lvl1pPr>
          </a:lstStyle>
          <a:p>
            <a:fld id="{7AA0B687-4A7F-4B5A-B0FC-0514D0236F50}" type="slidenum">
              <a:rPr lang="en-GB" smtClean="0"/>
              <a:pPr/>
              <a:t>‹#›</a:t>
            </a:fld>
            <a:endParaRPr lang="en-GB" dirty="0"/>
          </a:p>
        </p:txBody>
      </p:sp>
      <p:sp>
        <p:nvSpPr>
          <p:cNvPr id="10" name="Rectangle 9"/>
          <p:cNvSpPr/>
          <p:nvPr/>
        </p:nvSpPr>
        <p:spPr>
          <a:xfrm>
            <a:off x="396875" y="6289650"/>
            <a:ext cx="9864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1534792" y="6289650"/>
            <a:ext cx="72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396875" y="395288"/>
            <a:ext cx="8352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72285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52725" y="1214438"/>
            <a:ext cx="3638550" cy="2571750"/>
          </a:xfrm>
        </p:spPr>
      </p:sp>
      <p:sp>
        <p:nvSpPr>
          <p:cNvPr id="3" name="Notes Placeholder 2"/>
          <p:cNvSpPr>
            <a:spLocks noGrp="1"/>
          </p:cNvSpPr>
          <p:nvPr>
            <p:ph type="body" idx="1"/>
          </p:nvPr>
        </p:nvSpPr>
        <p:spPr/>
        <p:txBody>
          <a:bodyPr/>
          <a:lstStyle/>
          <a:p>
            <a:r>
              <a:rPr lang="en-GB" dirty="0" smtClean="0"/>
              <a:t>- If you are unsure of the classification check</a:t>
            </a:r>
            <a:r>
              <a:rPr lang="en-GB" baseline="0" dirty="0" smtClean="0"/>
              <a:t> with the Modifications Secretary</a:t>
            </a:r>
          </a:p>
          <a:p>
            <a:r>
              <a:rPr lang="en-GB" baseline="0" dirty="0" smtClean="0"/>
              <a:t>- The xxx/xx should be the Panel number and agenda item</a:t>
            </a:r>
          </a:p>
          <a:p>
            <a:r>
              <a:rPr lang="en-GB" baseline="0" dirty="0" smtClean="0"/>
              <a:t>- Date should be the date of the Panel meeting</a:t>
            </a:r>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solidFill>
                  <a:prstClr val="black"/>
                </a:solidFill>
                <a:latin typeface="Calibri"/>
              </a:rPr>
              <a:pPr/>
              <a:t>1</a:t>
            </a:fld>
            <a:endParaRPr lang="en-GB" dirty="0">
              <a:solidFill>
                <a:prstClr val="black"/>
              </a:solidFill>
              <a:latin typeface="Calibri"/>
            </a:endParaRPr>
          </a:p>
        </p:txBody>
      </p:sp>
    </p:spTree>
    <p:extLst>
      <p:ext uri="{BB962C8B-B14F-4D97-AF65-F5344CB8AC3E}">
        <p14:creationId xmlns:p14="http://schemas.microsoft.com/office/powerpoint/2010/main" val="3166556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52725" y="1214438"/>
            <a:ext cx="3638550" cy="2571750"/>
          </a:xfrm>
        </p:spPr>
      </p:sp>
      <p:sp>
        <p:nvSpPr>
          <p:cNvPr id="3" name="Notes Placeholder 2"/>
          <p:cNvSpPr>
            <a:spLocks noGrp="1"/>
          </p:cNvSpPr>
          <p:nvPr>
            <p:ph type="body" idx="1"/>
          </p:nvPr>
        </p:nvSpPr>
        <p:spPr/>
        <p:txBody>
          <a:bodyPr/>
          <a:lstStyle/>
          <a:p>
            <a:r>
              <a:rPr lang="en-US" b="0" dirty="0" smtClean="0"/>
              <a:t>- Summary slide of issue and proposed solution (just in case it was not made crystal clear by Proposer)</a:t>
            </a:r>
          </a:p>
          <a:p>
            <a:r>
              <a:rPr lang="en-GB" dirty="0" smtClean="0"/>
              <a:t>- Please</a:t>
            </a:r>
            <a:r>
              <a:rPr lang="en-GB" baseline="0" dirty="0" smtClean="0"/>
              <a:t> note that you may not need this slide at all (or maybe just proposed solution for the avoidance of doubt) if all you would be doing is repeating exactly what was said (use your own judgement)</a:t>
            </a:r>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2</a:t>
            </a:fld>
            <a:endParaRPr lang="en-GB" dirty="0"/>
          </a:p>
        </p:txBody>
      </p:sp>
    </p:spTree>
    <p:extLst>
      <p:ext uri="{BB962C8B-B14F-4D97-AF65-F5344CB8AC3E}">
        <p14:creationId xmlns:p14="http://schemas.microsoft.com/office/powerpoint/2010/main" val="238143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52725" y="1214438"/>
            <a:ext cx="3638550" cy="2571750"/>
          </a:xfrm>
        </p:spPr>
      </p:sp>
      <p:sp>
        <p:nvSpPr>
          <p:cNvPr id="3" name="Notes Placeholder 2"/>
          <p:cNvSpPr>
            <a:spLocks noGrp="1"/>
          </p:cNvSpPr>
          <p:nvPr>
            <p:ph type="body" idx="1"/>
          </p:nvPr>
        </p:nvSpPr>
        <p:spPr/>
        <p:txBody>
          <a:bodyPr/>
          <a:lstStyle/>
          <a:p>
            <a:r>
              <a:rPr lang="en-US" b="0" dirty="0" smtClean="0"/>
              <a:t>- Summary slide of issue and proposed solution (just in case it was not made crystal clear by Proposer)</a:t>
            </a:r>
          </a:p>
          <a:p>
            <a:r>
              <a:rPr lang="en-GB" dirty="0" smtClean="0"/>
              <a:t>- Please</a:t>
            </a:r>
            <a:r>
              <a:rPr lang="en-GB" baseline="0" dirty="0" smtClean="0"/>
              <a:t> note that you may not need this slide at all (or maybe just proposed solution for the avoidance of doubt) if all you would be doing is repeating exactly what was said (use your own judgement)</a:t>
            </a:r>
            <a:endParaRPr lang="en-GB" dirty="0"/>
          </a:p>
        </p:txBody>
      </p:sp>
      <p:sp>
        <p:nvSpPr>
          <p:cNvPr id="4" name="Slide Number Placeholder 3"/>
          <p:cNvSpPr>
            <a:spLocks noGrp="1"/>
          </p:cNvSpPr>
          <p:nvPr>
            <p:ph type="sldNum"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7AA0B687-4A7F-4B5A-B0FC-0514D0236F50}" type="slidenum">
              <a:rPr kumimoji="0" lang="en-GB" sz="900" b="0" i="0" u="none" strike="noStrike" kern="1200" cap="none" spc="0" normalizeH="0" baseline="0" noProof="0" smtClean="0">
                <a:ln>
                  <a:noFill/>
                </a:ln>
                <a:solidFill>
                  <a:prstClr val="black">
                    <a:lumMod val="50000"/>
                    <a:lumOff val="50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3</a:t>
            </a:fld>
            <a:endParaRPr kumimoji="0" lang="en-GB" sz="900" b="0" i="0" u="none" strike="noStrike" kern="1200" cap="none" spc="0" normalizeH="0" baseline="0" noProof="0" dirty="0">
              <a:ln>
                <a:noFill/>
              </a:ln>
              <a:solidFill>
                <a:prstClr val="black">
                  <a:lumMod val="50000"/>
                  <a:lumOff val="50000"/>
                </a:prstClr>
              </a:solidFill>
              <a:effectLst/>
              <a:uLnTx/>
              <a:uFillTx/>
              <a:latin typeface="Tahoma"/>
              <a:ea typeface="+mn-ea"/>
              <a:cs typeface="+mn-cs"/>
            </a:endParaRPr>
          </a:p>
        </p:txBody>
      </p:sp>
    </p:spTree>
    <p:extLst>
      <p:ext uri="{BB962C8B-B14F-4D97-AF65-F5344CB8AC3E}">
        <p14:creationId xmlns:p14="http://schemas.microsoft.com/office/powerpoint/2010/main" val="1666571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52725" y="1214438"/>
            <a:ext cx="3638550" cy="2571750"/>
          </a:xfrm>
        </p:spPr>
      </p:sp>
      <p:sp>
        <p:nvSpPr>
          <p:cNvPr id="3" name="Notes Placeholder 2"/>
          <p:cNvSpPr>
            <a:spLocks noGrp="1"/>
          </p:cNvSpPr>
          <p:nvPr>
            <p:ph type="body" idx="1"/>
          </p:nvPr>
        </p:nvSpPr>
        <p:spPr/>
        <p:txBody>
          <a:bodyPr/>
          <a:lstStyle/>
          <a:p>
            <a:pPr marL="171450" indent="-171450">
              <a:buFontTx/>
              <a:buChar char="-"/>
            </a:pPr>
            <a:r>
              <a:rPr lang="en-GB" dirty="0" smtClean="0"/>
              <a:t>Detail Panel’s initial</a:t>
            </a:r>
            <a:r>
              <a:rPr lang="en-GB" baseline="0" dirty="0" smtClean="0"/>
              <a:t> views on:</a:t>
            </a:r>
          </a:p>
          <a:p>
            <a:pPr marL="628650" lvl="1" indent="-171450">
              <a:buFontTx/>
              <a:buChar char="-"/>
            </a:pPr>
            <a:r>
              <a:rPr lang="en-GB" baseline="0" dirty="0" smtClean="0"/>
              <a:t>solution(s)</a:t>
            </a:r>
          </a:p>
          <a:p>
            <a:pPr marL="628650" lvl="1" indent="-171450">
              <a:buFontTx/>
              <a:buChar char="-"/>
            </a:pPr>
            <a:r>
              <a:rPr lang="en-GB" baseline="0" dirty="0" smtClean="0"/>
              <a:t>Applicable BSC Objectives</a:t>
            </a:r>
          </a:p>
          <a:p>
            <a:pPr marL="628650" lvl="1" indent="-171450">
              <a:buFontTx/>
              <a:buChar char="-"/>
            </a:pPr>
            <a:r>
              <a:rPr lang="en-GB" baseline="0" dirty="0" smtClean="0"/>
              <a:t>Implementation Date</a:t>
            </a:r>
          </a:p>
          <a:p>
            <a:pPr marL="628650" lvl="1" indent="-171450">
              <a:buFontTx/>
              <a:buChar char="-"/>
            </a:pPr>
            <a:r>
              <a:rPr lang="en-GB" baseline="0" dirty="0" smtClean="0"/>
              <a:t>whether Modification should be treated as Self-Governance </a:t>
            </a:r>
          </a:p>
          <a:p>
            <a:pPr marL="628650" lvl="1" indent="-171450">
              <a:buFontTx/>
              <a:buChar char="-"/>
            </a:pPr>
            <a:r>
              <a:rPr lang="en-GB" baseline="0" dirty="0" smtClean="0"/>
              <a:t>draft legal text</a:t>
            </a:r>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4</a:t>
            </a:fld>
            <a:endParaRPr lang="en-GB" dirty="0"/>
          </a:p>
        </p:txBody>
      </p:sp>
    </p:spTree>
    <p:extLst>
      <p:ext uri="{BB962C8B-B14F-4D97-AF65-F5344CB8AC3E}">
        <p14:creationId xmlns:p14="http://schemas.microsoft.com/office/powerpoint/2010/main" val="2608243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52725" y="1214438"/>
            <a:ext cx="3638550" cy="2571750"/>
          </a:xfrm>
        </p:spPr>
      </p:sp>
      <p:sp>
        <p:nvSpPr>
          <p:cNvPr id="3" name="Notes Placeholder 2"/>
          <p:cNvSpPr>
            <a:spLocks noGrp="1"/>
          </p:cNvSpPr>
          <p:nvPr>
            <p:ph type="body" idx="1"/>
          </p:nvPr>
        </p:nvSpPr>
        <p:spPr/>
        <p:txBody>
          <a:bodyPr/>
          <a:lstStyle/>
          <a:p>
            <a:pPr marL="171450" indent="-171450">
              <a:buFontTx/>
              <a:buChar char="-"/>
            </a:pPr>
            <a:r>
              <a:rPr lang="en-GB" dirty="0" smtClean="0"/>
              <a:t>Include table to detail consultation</a:t>
            </a:r>
            <a:r>
              <a:rPr lang="en-GB" baseline="0" dirty="0" smtClean="0"/>
              <a:t> responses if useful otherwise delete (add in a ‘zero’ rather than leaving it blank when there were no responses)</a:t>
            </a:r>
            <a:endParaRPr lang="en-GB" dirty="0" smtClean="0"/>
          </a:p>
          <a:p>
            <a:pPr marL="171450" indent="-171450">
              <a:buFontTx/>
              <a:buChar char="-"/>
            </a:pPr>
            <a:r>
              <a:rPr lang="en-GB" dirty="0" smtClean="0">
                <a:solidFill>
                  <a:srgbClr val="FF0000"/>
                </a:solidFill>
              </a:rPr>
              <a:t>May be more useful to pick</a:t>
            </a:r>
            <a:r>
              <a:rPr lang="en-GB" baseline="0" dirty="0" smtClean="0">
                <a:solidFill>
                  <a:srgbClr val="FF0000"/>
                </a:solidFill>
              </a:rPr>
              <a:t> out the main points and include a</a:t>
            </a:r>
            <a:r>
              <a:rPr lang="en-GB" dirty="0" smtClean="0">
                <a:solidFill>
                  <a:srgbClr val="FF0000"/>
                </a:solidFill>
              </a:rPr>
              <a:t> text summary of consultation responses </a:t>
            </a:r>
          </a:p>
          <a:p>
            <a:pPr marL="171450" indent="-171450">
              <a:buFontTx/>
              <a:buChar char="-"/>
            </a:pPr>
            <a:r>
              <a:rPr lang="en-GB" dirty="0" smtClean="0">
                <a:solidFill>
                  <a:srgbClr val="FF0000"/>
                </a:solidFill>
              </a:rPr>
              <a:t>May need an extra slide for this if a high volume of responses is received and warrants discussion at Panel </a:t>
            </a:r>
          </a:p>
          <a:p>
            <a:pPr marL="171450" indent="-171450">
              <a:buFontTx/>
              <a:buChar char="-"/>
            </a:pPr>
            <a:r>
              <a:rPr lang="en-GB" dirty="0" smtClean="0">
                <a:solidFill>
                  <a:srgbClr val="FF0000"/>
                </a:solidFill>
              </a:rPr>
              <a:t>Compare</a:t>
            </a:r>
            <a:r>
              <a:rPr lang="en-GB" baseline="0" dirty="0" smtClean="0">
                <a:solidFill>
                  <a:srgbClr val="FF0000"/>
                </a:solidFill>
              </a:rPr>
              <a:t> with responses received to Assessment Procedure Consultation</a:t>
            </a:r>
            <a:endParaRPr lang="en-GB" dirty="0" smtClean="0">
              <a:solidFill>
                <a:srgbClr val="FF0000"/>
              </a:solidFill>
            </a:endParaRPr>
          </a:p>
          <a:p>
            <a:pPr marL="171450" indent="-171450">
              <a:buFontTx/>
              <a:buChar char="-"/>
            </a:pPr>
            <a:endParaRPr lang="en-GB" dirty="0" smtClean="0">
              <a:solidFill>
                <a:srgbClr val="FF0000"/>
              </a:solidFill>
            </a:endParaRPr>
          </a:p>
        </p:txBody>
      </p:sp>
      <p:sp>
        <p:nvSpPr>
          <p:cNvPr id="4" name="Slide Number Placeholder 3"/>
          <p:cNvSpPr>
            <a:spLocks noGrp="1"/>
          </p:cNvSpPr>
          <p:nvPr>
            <p:ph type="sldNum" sz="quarter" idx="10"/>
          </p:nvPr>
        </p:nvSpPr>
        <p:spPr/>
        <p:txBody>
          <a:bodyPr/>
          <a:lstStyle/>
          <a:p>
            <a:fld id="{7AA0B687-4A7F-4B5A-B0FC-0514D0236F50}" type="slidenum">
              <a:rPr lang="en-GB" smtClean="0"/>
              <a:pPr/>
              <a:t>5</a:t>
            </a:fld>
            <a:endParaRPr lang="en-GB" dirty="0"/>
          </a:p>
        </p:txBody>
      </p:sp>
    </p:spTree>
    <p:extLst>
      <p:ext uri="{BB962C8B-B14F-4D97-AF65-F5344CB8AC3E}">
        <p14:creationId xmlns:p14="http://schemas.microsoft.com/office/powerpoint/2010/main" val="13070519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52725" y="1214438"/>
            <a:ext cx="3638550" cy="2571750"/>
          </a:xfrm>
        </p:spPr>
      </p:sp>
      <p:sp>
        <p:nvSpPr>
          <p:cNvPr id="3" name="Notes Placeholder 2"/>
          <p:cNvSpPr>
            <a:spLocks noGrp="1"/>
          </p:cNvSpPr>
          <p:nvPr>
            <p:ph type="body" idx="1"/>
          </p:nvPr>
        </p:nvSpPr>
        <p:spPr/>
        <p:txBody>
          <a:bodyPr/>
          <a:lstStyle/>
          <a:p>
            <a:pPr marL="171450" indent="-171450">
              <a:buFontTx/>
              <a:buChar char="-"/>
            </a:pPr>
            <a:r>
              <a:rPr lang="en-GB" dirty="0" smtClean="0"/>
              <a:t>Ensure that the recommendations</a:t>
            </a:r>
            <a:r>
              <a:rPr lang="en-GB" baseline="0" dirty="0" smtClean="0"/>
              <a:t> match those in the paper</a:t>
            </a:r>
          </a:p>
          <a:p>
            <a:pPr marL="171450" indent="-171450">
              <a:buFontTx/>
              <a:buChar char="-"/>
            </a:pPr>
            <a:r>
              <a:rPr lang="en-GB" baseline="0" dirty="0" smtClean="0"/>
              <a:t>Ensure recommendations are amended if the Modification is Self-Governance </a:t>
            </a:r>
            <a:endParaRPr lang="en-GB" dirty="0" smtClean="0"/>
          </a:p>
          <a:p>
            <a:pPr marL="171450" indent="-171450">
              <a:buFontTx/>
              <a:buChar char="-"/>
            </a:pPr>
            <a:r>
              <a:rPr lang="en-GB" dirty="0" smtClean="0"/>
              <a:t>Delete or duplicate</a:t>
            </a:r>
            <a:r>
              <a:rPr lang="en-GB" baseline="0" dirty="0" smtClean="0"/>
              <a:t> rows as required based on the number of Applicable BSC Objectives and existence of Alternative Solution</a:t>
            </a:r>
          </a:p>
        </p:txBody>
      </p:sp>
      <p:sp>
        <p:nvSpPr>
          <p:cNvPr id="4" name="Slide Number Placeholder 3"/>
          <p:cNvSpPr>
            <a:spLocks noGrp="1"/>
          </p:cNvSpPr>
          <p:nvPr>
            <p:ph type="sldNum" sz="quarter" idx="10"/>
          </p:nvPr>
        </p:nvSpPr>
        <p:spPr/>
        <p:txBody>
          <a:bodyPr/>
          <a:lstStyle/>
          <a:p>
            <a:fld id="{7AA0B687-4A7F-4B5A-B0FC-0514D0236F50}" type="slidenum">
              <a:rPr lang="en-GB" smtClean="0"/>
              <a:pPr/>
              <a:t>6</a:t>
            </a:fld>
            <a:endParaRPr lang="en-GB" dirty="0"/>
          </a:p>
        </p:txBody>
      </p:sp>
    </p:spTree>
    <p:extLst>
      <p:ext uri="{BB962C8B-B14F-4D97-AF65-F5344CB8AC3E}">
        <p14:creationId xmlns:p14="http://schemas.microsoft.com/office/powerpoint/2010/main" val="18773388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40"/>
          <a:stretch/>
        </p:blipFill>
        <p:spPr>
          <a:xfrm>
            <a:off x="508" y="1110"/>
            <a:ext cx="7790180" cy="7558768"/>
          </a:xfrm>
          <a:prstGeom prst="rect">
            <a:avLst/>
          </a:prstGeom>
        </p:spPr>
      </p:pic>
      <p:sp>
        <p:nvSpPr>
          <p:cNvPr id="2" name="Title 1"/>
          <p:cNvSpPr>
            <a:spLocks noGrp="1"/>
          </p:cNvSpPr>
          <p:nvPr>
            <p:ph type="title" hasCustomPrompt="1"/>
          </p:nvPr>
        </p:nvSpPr>
        <p:spPr/>
        <p:txBody>
          <a:bodyPr/>
          <a:lstStyle>
            <a:lvl1pPr>
              <a:defRPr/>
            </a:lvl1pPr>
          </a:lstStyle>
          <a:p>
            <a:r>
              <a:rPr lang="en-US" dirty="0" smtClean="0"/>
              <a:t>[Title]</a:t>
            </a:r>
            <a:endParaRPr lang="en-GB" dirty="0"/>
          </a:p>
        </p:txBody>
      </p:sp>
      <p:sp>
        <p:nvSpPr>
          <p:cNvPr id="6" name="Text Placeholder 5"/>
          <p:cNvSpPr>
            <a:spLocks noGrp="1"/>
          </p:cNvSpPr>
          <p:nvPr>
            <p:ph type="body" sz="quarter" idx="11" hasCustomPrompt="1"/>
          </p:nvPr>
        </p:nvSpPr>
        <p:spPr>
          <a:xfrm>
            <a:off x="6336001" y="5161550"/>
            <a:ext cx="3960000" cy="324000"/>
          </a:xfrm>
        </p:spPr>
        <p:txBody>
          <a:bodyPr/>
          <a:lstStyle>
            <a:lvl1pPr>
              <a:lnSpc>
                <a:spcPct val="100000"/>
              </a:lnSpc>
              <a:defRPr baseline="0"/>
            </a:lvl1pPr>
          </a:lstStyle>
          <a:p>
            <a:pPr lvl="0"/>
            <a:r>
              <a:rPr lang="en-US" dirty="0" smtClean="0"/>
              <a:t>[Date]</a:t>
            </a:r>
          </a:p>
        </p:txBody>
      </p:sp>
      <p:cxnSp>
        <p:nvCxnSpPr>
          <p:cNvPr id="25" name="Straight Connector 24"/>
          <p:cNvCxnSpPr/>
          <p:nvPr userDrawn="1"/>
        </p:nvCxnSpPr>
        <p:spPr>
          <a:xfrm>
            <a:off x="6337301" y="3969544"/>
            <a:ext cx="3960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ext Placeholder 5"/>
          <p:cNvSpPr>
            <a:spLocks noGrp="1"/>
          </p:cNvSpPr>
          <p:nvPr>
            <p:ph type="body" sz="quarter" idx="13" hasCustomPrompt="1"/>
          </p:nvPr>
        </p:nvSpPr>
        <p:spPr>
          <a:xfrm>
            <a:off x="6336001" y="5485550"/>
            <a:ext cx="3960000" cy="324000"/>
          </a:xfrm>
        </p:spPr>
        <p:txBody>
          <a:bodyPr/>
          <a:lstStyle>
            <a:lvl1pPr>
              <a:lnSpc>
                <a:spcPct val="100000"/>
              </a:lnSpc>
              <a:defRPr baseline="0"/>
            </a:lvl1pPr>
          </a:lstStyle>
          <a:p>
            <a:pPr lvl="0"/>
            <a:r>
              <a:rPr lang="en-US" dirty="0" smtClean="0"/>
              <a:t>[Presentation owner]</a:t>
            </a:r>
          </a:p>
        </p:txBody>
      </p:sp>
      <p:sp>
        <p:nvSpPr>
          <p:cNvPr id="10" name="Text Placeholder 5"/>
          <p:cNvSpPr>
            <a:spLocks noGrp="1"/>
          </p:cNvSpPr>
          <p:nvPr>
            <p:ph type="body" sz="quarter" idx="14" hasCustomPrompt="1"/>
          </p:nvPr>
        </p:nvSpPr>
        <p:spPr>
          <a:xfrm>
            <a:off x="6337301" y="4165903"/>
            <a:ext cx="3960000" cy="648000"/>
          </a:xfrm>
        </p:spPr>
        <p:txBody>
          <a:bodyPr/>
          <a:lstStyle>
            <a:lvl1pPr>
              <a:lnSpc>
                <a:spcPct val="100000"/>
              </a:lnSpc>
              <a:defRPr baseline="0"/>
            </a:lvl1pPr>
          </a:lstStyle>
          <a:p>
            <a:pPr lvl="0"/>
            <a:r>
              <a:rPr lang="en-US" dirty="0" smtClean="0"/>
              <a:t>[Subtitle]</a:t>
            </a:r>
          </a:p>
        </p:txBody>
      </p:sp>
      <p:sp>
        <p:nvSpPr>
          <p:cNvPr id="11" name="Text Placeholder 5"/>
          <p:cNvSpPr>
            <a:spLocks noGrp="1"/>
          </p:cNvSpPr>
          <p:nvPr>
            <p:ph type="body" sz="quarter" idx="15" hasCustomPrompt="1"/>
          </p:nvPr>
        </p:nvSpPr>
        <p:spPr>
          <a:xfrm>
            <a:off x="6336001" y="830123"/>
            <a:ext cx="3959999" cy="1026386"/>
          </a:xfrm>
        </p:spPr>
        <p:txBody>
          <a:bodyPr/>
          <a:lstStyle>
            <a:lvl1pPr>
              <a:lnSpc>
                <a:spcPct val="100000"/>
              </a:lnSpc>
              <a:defRPr baseline="0"/>
            </a:lvl1pPr>
          </a:lstStyle>
          <a:p>
            <a:pPr lvl="0"/>
            <a:r>
              <a:rPr lang="en-US" dirty="0" smtClean="0"/>
              <a:t>[Classification - Choose from: Restricted, Commercial in confidence, Confidential, Public]</a:t>
            </a:r>
          </a:p>
        </p:txBody>
      </p:sp>
    </p:spTree>
    <p:extLst>
      <p:ext uri="{BB962C8B-B14F-4D97-AF65-F5344CB8AC3E}">
        <p14:creationId xmlns:p14="http://schemas.microsoft.com/office/powerpoint/2010/main" val="244960500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PXXX: Consultation responses</a:t>
            </a:r>
            <a:endParaRPr lang="en-GB" dirty="0"/>
          </a:p>
        </p:txBody>
      </p:sp>
      <p:sp>
        <p:nvSpPr>
          <p:cNvPr id="4" name="Table Placeholder 3"/>
          <p:cNvSpPr>
            <a:spLocks noGrp="1"/>
          </p:cNvSpPr>
          <p:nvPr>
            <p:ph type="tbl" sz="quarter" idx="10"/>
          </p:nvPr>
        </p:nvSpPr>
        <p:spPr>
          <a:xfrm>
            <a:off x="396875" y="1071563"/>
            <a:ext cx="9899650" cy="6262110"/>
          </a:xfrm>
        </p:spPr>
        <p:txBody>
          <a:bodyPr/>
          <a:lstStyle/>
          <a:p>
            <a:endParaRPr lang="en-GB"/>
          </a:p>
        </p:txBody>
      </p:sp>
    </p:spTree>
    <p:extLst>
      <p:ext uri="{BB962C8B-B14F-4D97-AF65-F5344CB8AC3E}">
        <p14:creationId xmlns:p14="http://schemas.microsoft.com/office/powerpoint/2010/main" val="6572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PXXX: Background</a:t>
            </a:r>
            <a:endParaRPr lang="en-GB" dirty="0"/>
          </a:p>
        </p:txBody>
      </p:sp>
      <p:sp>
        <p:nvSpPr>
          <p:cNvPr id="4" name="Text Placeholder 3"/>
          <p:cNvSpPr>
            <a:spLocks noGrp="1"/>
          </p:cNvSpPr>
          <p:nvPr>
            <p:ph type="body" sz="quarter" idx="10" hasCustomPrompt="1"/>
          </p:nvPr>
        </p:nvSpPr>
        <p:spPr>
          <a:xfrm>
            <a:off x="396875" y="1071563"/>
            <a:ext cx="9899650" cy="6122987"/>
          </a:xfrm>
        </p:spPr>
        <p:txBody>
          <a:bodyPr/>
          <a:lstStyle>
            <a:lvl1pPr>
              <a:defRPr/>
            </a:lvl1pPr>
          </a:lstStyle>
          <a:p>
            <a:pPr lvl="0"/>
            <a:r>
              <a:rPr lang="en-US" dirty="0" smtClean="0"/>
              <a:t>Insert a summary of the issue from the Assessment Report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6499518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oluti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PXXX: Proposed / Alternative Solution</a:t>
            </a:r>
            <a:endParaRPr lang="en-GB" dirty="0"/>
          </a:p>
        </p:txBody>
      </p:sp>
      <p:sp>
        <p:nvSpPr>
          <p:cNvPr id="4" name="Text Placeholder 3"/>
          <p:cNvSpPr>
            <a:spLocks noGrp="1"/>
          </p:cNvSpPr>
          <p:nvPr>
            <p:ph type="body" sz="quarter" idx="10" hasCustomPrompt="1"/>
          </p:nvPr>
        </p:nvSpPr>
        <p:spPr>
          <a:xfrm>
            <a:off x="396875" y="1081088"/>
            <a:ext cx="9899650" cy="6057900"/>
          </a:xfrm>
        </p:spPr>
        <p:txBody>
          <a:bodyPr/>
          <a:lstStyle>
            <a:lvl1pPr>
              <a:defRPr/>
            </a:lvl1pPr>
          </a:lstStyle>
          <a:p>
            <a:pPr lvl="0"/>
            <a:r>
              <a:rPr lang="en-US" dirty="0" smtClean="0"/>
              <a:t>Insert a summary of the Solution and duplicate and amend slide if there is an Alternative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96361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nalysi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PXXX: Analysis </a:t>
            </a:r>
            <a:endParaRPr lang="en-GB" dirty="0"/>
          </a:p>
        </p:txBody>
      </p:sp>
      <p:sp>
        <p:nvSpPr>
          <p:cNvPr id="4" name="Chart Placeholder 3"/>
          <p:cNvSpPr>
            <a:spLocks noGrp="1"/>
          </p:cNvSpPr>
          <p:nvPr>
            <p:ph type="chart" sz="quarter" idx="10"/>
          </p:nvPr>
        </p:nvSpPr>
        <p:spPr>
          <a:xfrm>
            <a:off x="396875" y="1108075"/>
            <a:ext cx="9899650" cy="2946400"/>
          </a:xfrm>
        </p:spPr>
        <p:txBody>
          <a:bodyPr/>
          <a:lstStyle/>
          <a:p>
            <a:endParaRPr lang="en-GB"/>
          </a:p>
        </p:txBody>
      </p:sp>
      <p:sp>
        <p:nvSpPr>
          <p:cNvPr id="6" name="Text Placeholder 5"/>
          <p:cNvSpPr>
            <a:spLocks noGrp="1"/>
          </p:cNvSpPr>
          <p:nvPr>
            <p:ph type="body" sz="quarter" idx="11"/>
          </p:nvPr>
        </p:nvSpPr>
        <p:spPr>
          <a:xfrm>
            <a:off x="396875" y="4202113"/>
            <a:ext cx="9899650" cy="2984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644105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pecific area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lvl1pPr>
              <a:defRPr/>
            </a:lvl1pPr>
          </a:lstStyle>
          <a:p>
            <a:r>
              <a:rPr lang="en-US" dirty="0" smtClean="0"/>
              <a:t>PXXX: Specific Areas to consider </a:t>
            </a:r>
            <a:endParaRPr lang="en-GB" dirty="0"/>
          </a:p>
        </p:txBody>
      </p:sp>
      <p:sp>
        <p:nvSpPr>
          <p:cNvPr id="10" name="Text Placeholder 9"/>
          <p:cNvSpPr>
            <a:spLocks noGrp="1"/>
          </p:cNvSpPr>
          <p:nvPr>
            <p:ph type="body" sz="quarter" idx="12" hasCustomPrompt="1"/>
          </p:nvPr>
        </p:nvSpPr>
        <p:spPr>
          <a:xfrm>
            <a:off x="395999" y="1155700"/>
            <a:ext cx="9900000" cy="5543549"/>
          </a:xfrm>
        </p:spPr>
        <p:txBody>
          <a:bodyPr/>
          <a:lstStyle>
            <a:lvl1pPr>
              <a:defRPr baseline="0"/>
            </a:lvl1pPr>
          </a:lstStyle>
          <a:p>
            <a:pPr lvl="0"/>
            <a:r>
              <a:rPr lang="en-US" dirty="0" smtClean="0"/>
              <a:t>Summary of any specific questions for the assessment procedure beyond the standard questions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nvGrpSpPr>
          <p:cNvPr id="23" name="Group 22"/>
          <p:cNvGrpSpPr/>
          <p:nvPr userDrawn="1"/>
        </p:nvGrpSpPr>
        <p:grpSpPr>
          <a:xfrm>
            <a:off x="8394701" y="6837450"/>
            <a:ext cx="1906588" cy="466725"/>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spTree>
    <p:extLst>
      <p:ext uri="{BB962C8B-B14F-4D97-AF65-F5344CB8AC3E}">
        <p14:creationId xmlns:p14="http://schemas.microsoft.com/office/powerpoint/2010/main" val="146779851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gression pla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6876" y="424800"/>
            <a:ext cx="9899649" cy="432000"/>
          </a:xfrm>
        </p:spPr>
        <p:txBody>
          <a:bodyPr/>
          <a:lstStyle>
            <a:lvl1pPr>
              <a:defRPr/>
            </a:lvl1pPr>
          </a:lstStyle>
          <a:p>
            <a:r>
              <a:rPr lang="en-US" dirty="0" smtClean="0"/>
              <a:t>PXXX: Progression plan</a:t>
            </a:r>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nvGrpSpPr>
          <p:cNvPr id="23" name="Group 22"/>
          <p:cNvGrpSpPr/>
          <p:nvPr userDrawn="1"/>
        </p:nvGrpSpPr>
        <p:grpSpPr>
          <a:xfrm>
            <a:off x="8394701" y="6837450"/>
            <a:ext cx="1906588" cy="466725"/>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sp>
        <p:nvSpPr>
          <p:cNvPr id="13" name="Text Placeholder 9"/>
          <p:cNvSpPr>
            <a:spLocks noGrp="1"/>
          </p:cNvSpPr>
          <p:nvPr>
            <p:ph type="body" sz="quarter" idx="12" hasCustomPrompt="1"/>
          </p:nvPr>
        </p:nvSpPr>
        <p:spPr>
          <a:xfrm>
            <a:off x="395999" y="1155700"/>
            <a:ext cx="9900000" cy="5543549"/>
          </a:xfrm>
        </p:spPr>
        <p:txBody>
          <a:bodyPr/>
          <a:lstStyle>
            <a:lvl1pPr>
              <a:defRPr baseline="0"/>
            </a:lvl1pPr>
          </a:lstStyle>
          <a:p>
            <a:pPr lvl="0"/>
            <a:r>
              <a:rPr lang="en-US" dirty="0" smtClean="0"/>
              <a:t>How long will the Assessment take? </a:t>
            </a:r>
          </a:p>
          <a:p>
            <a:pPr lvl="0"/>
            <a:r>
              <a:rPr lang="en-US" dirty="0" smtClean="0"/>
              <a:t>What will it involve? Impact Assessments? Workgroups? Length of consultation?</a:t>
            </a:r>
          </a:p>
          <a:p>
            <a:pPr lvl="0"/>
            <a:r>
              <a:rPr lang="en-US" dirty="0" smtClean="0"/>
              <a:t>Who will be involved? What expertise is required? What barriers might there be?</a:t>
            </a:r>
          </a:p>
        </p:txBody>
      </p:sp>
    </p:spTree>
    <p:extLst>
      <p:ext uri="{BB962C8B-B14F-4D97-AF65-F5344CB8AC3E}">
        <p14:creationId xmlns:p14="http://schemas.microsoft.com/office/powerpoint/2010/main" val="57166197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comenda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6876" y="424800"/>
            <a:ext cx="9899649" cy="432000"/>
          </a:xfrm>
        </p:spPr>
        <p:txBody>
          <a:bodyPr/>
          <a:lstStyle>
            <a:lvl1pPr>
              <a:defRPr/>
            </a:lvl1pPr>
          </a:lstStyle>
          <a:p>
            <a:r>
              <a:rPr lang="en-US" dirty="0" smtClean="0"/>
              <a:t>PXXX: Recommendations</a:t>
            </a:r>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nvGrpSpPr>
          <p:cNvPr id="23" name="Group 22"/>
          <p:cNvGrpSpPr/>
          <p:nvPr userDrawn="1"/>
        </p:nvGrpSpPr>
        <p:grpSpPr>
          <a:xfrm>
            <a:off x="8394701" y="6837450"/>
            <a:ext cx="1906588" cy="466725"/>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sp>
        <p:nvSpPr>
          <p:cNvPr id="14" name="Text Placeholder 9"/>
          <p:cNvSpPr>
            <a:spLocks noGrp="1"/>
          </p:cNvSpPr>
          <p:nvPr>
            <p:ph type="body" sz="quarter" idx="12" hasCustomPrompt="1"/>
          </p:nvPr>
        </p:nvSpPr>
        <p:spPr>
          <a:xfrm>
            <a:off x="395999" y="1155700"/>
            <a:ext cx="9900000" cy="5543549"/>
          </a:xfrm>
        </p:spPr>
        <p:txBody>
          <a:bodyPr/>
          <a:lstStyle>
            <a:lvl1pPr marL="0" indent="0">
              <a:buNone/>
              <a:defRPr baseline="0"/>
            </a:lvl1pPr>
          </a:lstStyle>
          <a:p>
            <a:pPr marL="0" indent="0">
              <a:buNone/>
            </a:pPr>
            <a:r>
              <a:rPr lang="en-US" dirty="0" smtClean="0"/>
              <a:t>We invite the Panel to</a:t>
            </a:r>
          </a:p>
          <a:p>
            <a:pPr marL="457200" indent="-457200">
              <a:buFont typeface="+mj-lt"/>
              <a:buAutoNum type="alphaLcParenR"/>
            </a:pPr>
            <a:r>
              <a:rPr lang="en-US" b="1" dirty="0" smtClean="0"/>
              <a:t>AGREE</a:t>
            </a:r>
            <a:r>
              <a:rPr lang="en-US" dirty="0" smtClean="0"/>
              <a:t> that PXXX progresses to the Assessment Procedure;</a:t>
            </a:r>
          </a:p>
          <a:p>
            <a:pPr marL="457200" indent="-457200">
              <a:buFont typeface="+mj-lt"/>
              <a:buAutoNum type="alphaLcParenR"/>
            </a:pPr>
            <a:r>
              <a:rPr lang="en-US" b="1" dirty="0" smtClean="0"/>
              <a:t>AGREE</a:t>
            </a:r>
            <a:r>
              <a:rPr lang="en-US" dirty="0" smtClean="0"/>
              <a:t> the proposed Assessment Procedure timetable;</a:t>
            </a:r>
          </a:p>
          <a:p>
            <a:pPr marL="457200" indent="-457200">
              <a:buFont typeface="+mj-lt"/>
              <a:buAutoNum type="alphaLcParenR"/>
            </a:pPr>
            <a:r>
              <a:rPr lang="en-US" b="1" dirty="0" smtClean="0"/>
              <a:t>AGREE</a:t>
            </a:r>
            <a:r>
              <a:rPr lang="en-US" dirty="0" smtClean="0"/>
              <a:t> the proposed membership for the PXXX Workgroup; and</a:t>
            </a:r>
          </a:p>
          <a:p>
            <a:pPr marL="457200" indent="-457200">
              <a:buFont typeface="+mj-lt"/>
              <a:buAutoNum type="alphaLcParenR"/>
            </a:pPr>
            <a:r>
              <a:rPr lang="en-US" b="1" dirty="0" smtClean="0"/>
              <a:t>AGREE</a:t>
            </a:r>
            <a:r>
              <a:rPr lang="en-US" dirty="0" smtClean="0"/>
              <a:t> the Workgroup’s Terms of Reference.</a:t>
            </a:r>
          </a:p>
          <a:p>
            <a:pPr lvl="0"/>
            <a:endParaRPr lang="en-US" dirty="0" smtClean="0"/>
          </a:p>
        </p:txBody>
      </p:sp>
    </p:spTree>
    <p:extLst>
      <p:ext uri="{BB962C8B-B14F-4D97-AF65-F5344CB8AC3E}">
        <p14:creationId xmlns:p14="http://schemas.microsoft.com/office/powerpoint/2010/main" val="159353117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pacts &amp; Implementati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PXXX: Impacts and Implementation</a:t>
            </a:r>
            <a:endParaRPr lang="en-GB" dirty="0"/>
          </a:p>
        </p:txBody>
      </p:sp>
      <p:sp>
        <p:nvSpPr>
          <p:cNvPr id="5" name="Text Placeholder 4"/>
          <p:cNvSpPr>
            <a:spLocks noGrp="1"/>
          </p:cNvSpPr>
          <p:nvPr>
            <p:ph type="body" sz="quarter" idx="10" hasCustomPrompt="1"/>
          </p:nvPr>
        </p:nvSpPr>
        <p:spPr>
          <a:xfrm>
            <a:off x="396875" y="1109663"/>
            <a:ext cx="4867851" cy="5938837"/>
          </a:xfrm>
        </p:spPr>
        <p:txBody>
          <a:bodyPr/>
          <a:lstStyle>
            <a:lvl1pPr>
              <a:defRPr/>
            </a:lvl1pPr>
          </a:lstStyle>
          <a:p>
            <a:pPr lvl="0"/>
            <a:r>
              <a:rPr lang="en-US" dirty="0" smtClean="0"/>
              <a:t>Impacts &amp; Costs of Modification</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Text Placeholder 4"/>
          <p:cNvSpPr>
            <a:spLocks noGrp="1"/>
          </p:cNvSpPr>
          <p:nvPr>
            <p:ph type="body" sz="quarter" idx="11" hasCustomPrompt="1"/>
          </p:nvPr>
        </p:nvSpPr>
        <p:spPr>
          <a:xfrm>
            <a:off x="5460712" y="1109663"/>
            <a:ext cx="4835813" cy="5938837"/>
          </a:xfrm>
        </p:spPr>
        <p:txBody>
          <a:bodyPr/>
          <a:lstStyle>
            <a:lvl1pPr>
              <a:defRPr/>
            </a:lvl1pPr>
          </a:lstStyle>
          <a:p>
            <a:pPr lvl="0"/>
            <a:r>
              <a:rPr lang="en-US" dirty="0" smtClean="0"/>
              <a:t>Proposed Implementation date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4078992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PXXX: Consultation responses</a:t>
            </a:r>
            <a:endParaRPr lang="en-GB" dirty="0"/>
          </a:p>
        </p:txBody>
      </p:sp>
      <p:sp>
        <p:nvSpPr>
          <p:cNvPr id="4" name="Table Placeholder 3"/>
          <p:cNvSpPr>
            <a:spLocks noGrp="1"/>
          </p:cNvSpPr>
          <p:nvPr>
            <p:ph type="tbl" sz="quarter" idx="10"/>
          </p:nvPr>
        </p:nvSpPr>
        <p:spPr>
          <a:xfrm>
            <a:off x="396875" y="1071563"/>
            <a:ext cx="9899650" cy="6262110"/>
          </a:xfrm>
        </p:spPr>
        <p:txBody>
          <a:bodyPr/>
          <a:lstStyle/>
          <a:p>
            <a:endParaRPr lang="en-GB"/>
          </a:p>
        </p:txBody>
      </p:sp>
    </p:spTree>
    <p:extLst>
      <p:ext uri="{BB962C8B-B14F-4D97-AF65-F5344CB8AC3E}">
        <p14:creationId xmlns:p14="http://schemas.microsoft.com/office/powerpoint/2010/main" val="21159627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Workgroups View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PXXX: Workgroups Views</a:t>
            </a:r>
            <a:endParaRPr lang="en-GB" dirty="0"/>
          </a:p>
        </p:txBody>
      </p:sp>
      <p:sp>
        <p:nvSpPr>
          <p:cNvPr id="4" name="Table Placeholder 3"/>
          <p:cNvSpPr>
            <a:spLocks noGrp="1"/>
          </p:cNvSpPr>
          <p:nvPr>
            <p:ph type="tbl" sz="quarter" idx="10"/>
          </p:nvPr>
        </p:nvSpPr>
        <p:spPr>
          <a:xfrm>
            <a:off x="396875" y="1108075"/>
            <a:ext cx="9899650" cy="3297238"/>
          </a:xfrm>
        </p:spPr>
        <p:txBody>
          <a:bodyPr/>
          <a:lstStyle/>
          <a:p>
            <a:endParaRPr lang="en-GB" dirty="0"/>
          </a:p>
        </p:txBody>
      </p:sp>
      <p:sp>
        <p:nvSpPr>
          <p:cNvPr id="6" name="Text Placeholder 5"/>
          <p:cNvSpPr>
            <a:spLocks noGrp="1"/>
          </p:cNvSpPr>
          <p:nvPr>
            <p:ph type="body" sz="quarter" idx="11" hasCustomPrompt="1"/>
          </p:nvPr>
        </p:nvSpPr>
        <p:spPr>
          <a:xfrm>
            <a:off x="396875" y="4598988"/>
            <a:ext cx="9899650" cy="2725737"/>
          </a:xfrm>
        </p:spPr>
        <p:txBody>
          <a:bodyPr/>
          <a:lstStyle>
            <a:lvl1pPr>
              <a:defRPr/>
            </a:lvl1pPr>
          </a:lstStyle>
          <a:p>
            <a:pPr lvl="0"/>
            <a:r>
              <a:rPr lang="en-US" dirty="0" smtClean="0"/>
              <a:t>Text summary of Workgroups comments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8738270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7154132" cy="7560000"/>
          </a:xfrm>
          <a:prstGeom prst="rect">
            <a:avLst/>
          </a:prstGeom>
        </p:spPr>
      </p:pic>
      <p:sp>
        <p:nvSpPr>
          <p:cNvPr id="2" name="Title 1"/>
          <p:cNvSpPr>
            <a:spLocks noGrp="1"/>
          </p:cNvSpPr>
          <p:nvPr>
            <p:ph type="title"/>
          </p:nvPr>
        </p:nvSpPr>
        <p:spPr>
          <a:xfrm>
            <a:off x="6336001" y="2905200"/>
            <a:ext cx="3960000" cy="936000"/>
          </a:xfrm>
        </p:spPr>
        <p:txBody>
          <a:bodyPr anchor="t" anchorCtr="0"/>
          <a:lstStyle/>
          <a:p>
            <a:r>
              <a:rPr lang="en-US" smtClean="0"/>
              <a:t>Click to edit Master title style</a:t>
            </a:r>
            <a:endParaRPr lang="en-GB" dirty="0"/>
          </a:p>
        </p:txBody>
      </p:sp>
      <p:sp>
        <p:nvSpPr>
          <p:cNvPr id="5" name="Text Placeholder 5"/>
          <p:cNvSpPr>
            <a:spLocks noGrp="1"/>
          </p:cNvSpPr>
          <p:nvPr>
            <p:ph type="body" sz="quarter" idx="14" hasCustomPrompt="1"/>
          </p:nvPr>
        </p:nvSpPr>
        <p:spPr>
          <a:xfrm>
            <a:off x="6337301" y="4197433"/>
            <a:ext cx="3960000" cy="648000"/>
          </a:xfrm>
        </p:spPr>
        <p:txBody>
          <a:bodyPr/>
          <a:lstStyle>
            <a:lvl1pPr>
              <a:lnSpc>
                <a:spcPct val="100000"/>
              </a:lnSpc>
              <a:defRPr baseline="0"/>
            </a:lvl1pPr>
          </a:lstStyle>
          <a:p>
            <a:pPr lvl="0"/>
            <a:r>
              <a:rPr lang="en-US" dirty="0" smtClean="0"/>
              <a:t>[Subtitle]</a:t>
            </a:r>
          </a:p>
        </p:txBody>
      </p:sp>
    </p:spTree>
    <p:extLst>
      <p:ext uri="{BB962C8B-B14F-4D97-AF65-F5344CB8AC3E}">
        <p14:creationId xmlns:p14="http://schemas.microsoft.com/office/powerpoint/2010/main" val="194961973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8303" y="1428302"/>
            <a:ext cx="9954000" cy="4896929"/>
          </a:xfrm>
          <a:prstGeom prst="rect">
            <a:avLst/>
          </a:prstGeom>
        </p:spPr>
      </p:pic>
      <p:sp>
        <p:nvSpPr>
          <p:cNvPr id="24" name="TextBox 23"/>
          <p:cNvSpPr txBox="1"/>
          <p:nvPr userDrawn="1"/>
        </p:nvSpPr>
        <p:spPr>
          <a:xfrm>
            <a:off x="373066" y="424800"/>
            <a:ext cx="9899649" cy="432000"/>
          </a:xfrm>
          <a:prstGeom prst="rect">
            <a:avLst/>
          </a:prstGeom>
          <a:noFill/>
        </p:spPr>
        <p:txBody>
          <a:bodyPr wrap="square" lIns="0" tIns="0" rIns="0" bIns="0" rtlCol="0">
            <a:noAutofit/>
          </a:bodyPr>
          <a:lstStyle/>
          <a:p>
            <a:r>
              <a:rPr lang="en-GB" sz="2600" b="1" dirty="0" smtClean="0">
                <a:solidFill>
                  <a:srgbClr val="0090AB"/>
                </a:solidFill>
              </a:rPr>
              <a:t>Health &amp; Safety</a:t>
            </a:r>
            <a:endParaRPr lang="en-GB" sz="2600" b="1" dirty="0">
              <a:solidFill>
                <a:srgbClr val="0090AB"/>
              </a:solidFill>
            </a:endParaRPr>
          </a:p>
        </p:txBody>
      </p:sp>
      <p:grpSp>
        <p:nvGrpSpPr>
          <p:cNvPr id="25" name="Group 24"/>
          <p:cNvGrpSpPr/>
          <p:nvPr userDrawn="1"/>
        </p:nvGrpSpPr>
        <p:grpSpPr>
          <a:xfrm>
            <a:off x="8394701" y="6837450"/>
            <a:ext cx="1906588" cy="466725"/>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spTree>
    <p:extLst>
      <p:ext uri="{BB962C8B-B14F-4D97-AF65-F5344CB8AC3E}">
        <p14:creationId xmlns:p14="http://schemas.microsoft.com/office/powerpoint/2010/main" val="229228840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40"/>
          <a:stretch/>
        </p:blipFill>
        <p:spPr>
          <a:xfrm>
            <a:off x="508" y="1110"/>
            <a:ext cx="7790180" cy="7558768"/>
          </a:xfrm>
          <a:prstGeom prst="rect">
            <a:avLst/>
          </a:prstGeom>
        </p:spPr>
      </p:pic>
      <p:sp>
        <p:nvSpPr>
          <p:cNvPr id="2" name="Title 1"/>
          <p:cNvSpPr>
            <a:spLocks noGrp="1"/>
          </p:cNvSpPr>
          <p:nvPr>
            <p:ph type="title" hasCustomPrompt="1"/>
          </p:nvPr>
        </p:nvSpPr>
        <p:spPr/>
        <p:txBody>
          <a:bodyPr/>
          <a:lstStyle>
            <a:lvl1pPr>
              <a:defRPr baseline="0"/>
            </a:lvl1pPr>
          </a:lstStyle>
          <a:p>
            <a:r>
              <a:rPr lang="en-US" dirty="0" smtClean="0"/>
              <a:t>[PXXX ‘Title’]</a:t>
            </a:r>
            <a:endParaRPr lang="en-GB" dirty="0"/>
          </a:p>
        </p:txBody>
      </p:sp>
      <p:sp>
        <p:nvSpPr>
          <p:cNvPr id="6" name="Text Placeholder 5"/>
          <p:cNvSpPr>
            <a:spLocks noGrp="1"/>
          </p:cNvSpPr>
          <p:nvPr>
            <p:ph type="body" sz="quarter" idx="11" hasCustomPrompt="1"/>
          </p:nvPr>
        </p:nvSpPr>
        <p:spPr>
          <a:xfrm>
            <a:off x="6336001" y="5161550"/>
            <a:ext cx="3960000" cy="324000"/>
          </a:xfrm>
        </p:spPr>
        <p:txBody>
          <a:bodyPr/>
          <a:lstStyle>
            <a:lvl1pPr>
              <a:lnSpc>
                <a:spcPct val="100000"/>
              </a:lnSpc>
              <a:defRPr baseline="0"/>
            </a:lvl1pPr>
          </a:lstStyle>
          <a:p>
            <a:pPr lvl="0"/>
            <a:r>
              <a:rPr lang="en-US" dirty="0" smtClean="0"/>
              <a:t>[Date]</a:t>
            </a:r>
          </a:p>
        </p:txBody>
      </p:sp>
      <p:cxnSp>
        <p:nvCxnSpPr>
          <p:cNvPr id="25" name="Straight Connector 24"/>
          <p:cNvCxnSpPr/>
          <p:nvPr userDrawn="1"/>
        </p:nvCxnSpPr>
        <p:spPr>
          <a:xfrm>
            <a:off x="6337301" y="3969544"/>
            <a:ext cx="3960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ext Placeholder 5"/>
          <p:cNvSpPr>
            <a:spLocks noGrp="1"/>
          </p:cNvSpPr>
          <p:nvPr>
            <p:ph type="body" sz="quarter" idx="13" hasCustomPrompt="1"/>
          </p:nvPr>
        </p:nvSpPr>
        <p:spPr>
          <a:xfrm>
            <a:off x="6336001" y="5485550"/>
            <a:ext cx="3960000" cy="324000"/>
          </a:xfrm>
        </p:spPr>
        <p:txBody>
          <a:bodyPr/>
          <a:lstStyle>
            <a:lvl1pPr>
              <a:lnSpc>
                <a:spcPct val="100000"/>
              </a:lnSpc>
              <a:defRPr baseline="0"/>
            </a:lvl1pPr>
          </a:lstStyle>
          <a:p>
            <a:pPr lvl="0"/>
            <a:r>
              <a:rPr lang="en-US" dirty="0" smtClean="0"/>
              <a:t>[Proposer &amp; Lead Analyst]</a:t>
            </a:r>
          </a:p>
        </p:txBody>
      </p:sp>
      <p:sp>
        <p:nvSpPr>
          <p:cNvPr id="10" name="Text Placeholder 5"/>
          <p:cNvSpPr>
            <a:spLocks noGrp="1"/>
          </p:cNvSpPr>
          <p:nvPr>
            <p:ph type="body" sz="quarter" idx="14" hasCustomPrompt="1"/>
          </p:nvPr>
        </p:nvSpPr>
        <p:spPr>
          <a:xfrm>
            <a:off x="6336001" y="4165903"/>
            <a:ext cx="3961300" cy="343953"/>
          </a:xfrm>
        </p:spPr>
        <p:txBody>
          <a:bodyPr/>
          <a:lstStyle>
            <a:lvl1pPr algn="r">
              <a:lnSpc>
                <a:spcPct val="100000"/>
              </a:lnSpc>
              <a:defRPr baseline="0"/>
            </a:lvl1pPr>
          </a:lstStyle>
          <a:p>
            <a:pPr lvl="0"/>
            <a:r>
              <a:rPr lang="en-US" dirty="0" smtClean="0"/>
              <a:t>[XXX/X] Proposers Summary</a:t>
            </a:r>
          </a:p>
        </p:txBody>
      </p:sp>
      <p:sp>
        <p:nvSpPr>
          <p:cNvPr id="11" name="Text Placeholder 5"/>
          <p:cNvSpPr>
            <a:spLocks noGrp="1"/>
          </p:cNvSpPr>
          <p:nvPr>
            <p:ph type="body" sz="quarter" idx="15" hasCustomPrompt="1"/>
          </p:nvPr>
        </p:nvSpPr>
        <p:spPr>
          <a:xfrm>
            <a:off x="6336001" y="830123"/>
            <a:ext cx="3959999" cy="1026386"/>
          </a:xfrm>
        </p:spPr>
        <p:txBody>
          <a:bodyPr/>
          <a:lstStyle>
            <a:lvl1pPr>
              <a:lnSpc>
                <a:spcPct val="100000"/>
              </a:lnSpc>
              <a:defRPr baseline="0"/>
            </a:lvl1pPr>
          </a:lstStyle>
          <a:p>
            <a:pPr lvl="0"/>
            <a:r>
              <a:rPr lang="en-US" dirty="0" smtClean="0"/>
              <a:t>[Classification - Choose from: Restricted, Commercial in confidence, Confidential, Public]</a:t>
            </a:r>
          </a:p>
        </p:txBody>
      </p:sp>
    </p:spTree>
    <p:extLst>
      <p:ext uri="{BB962C8B-B14F-4D97-AF65-F5344CB8AC3E}">
        <p14:creationId xmlns:p14="http://schemas.microsoft.com/office/powerpoint/2010/main" val="407300237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7154132" cy="7560000"/>
          </a:xfrm>
          <a:prstGeom prst="rect">
            <a:avLst/>
          </a:prstGeom>
        </p:spPr>
      </p:pic>
      <p:sp>
        <p:nvSpPr>
          <p:cNvPr id="2" name="Title 1"/>
          <p:cNvSpPr>
            <a:spLocks noGrp="1"/>
          </p:cNvSpPr>
          <p:nvPr>
            <p:ph type="title" hasCustomPrompt="1"/>
          </p:nvPr>
        </p:nvSpPr>
        <p:spPr>
          <a:xfrm>
            <a:off x="6336001" y="2905200"/>
            <a:ext cx="3960000" cy="936000"/>
          </a:xfrm>
        </p:spPr>
        <p:txBody>
          <a:bodyPr anchor="t" anchorCtr="0"/>
          <a:lstStyle>
            <a:lvl1pPr>
              <a:defRPr/>
            </a:lvl1pPr>
          </a:lstStyle>
          <a:p>
            <a:r>
              <a:rPr lang="en-US" dirty="0" smtClean="0"/>
              <a:t>PXXX ‘Modification Title’</a:t>
            </a:r>
            <a:endParaRPr lang="en-GB" dirty="0"/>
          </a:p>
        </p:txBody>
      </p:sp>
      <p:sp>
        <p:nvSpPr>
          <p:cNvPr id="5" name="Text Placeholder 5"/>
          <p:cNvSpPr>
            <a:spLocks noGrp="1"/>
          </p:cNvSpPr>
          <p:nvPr>
            <p:ph type="body" sz="quarter" idx="14" hasCustomPrompt="1"/>
          </p:nvPr>
        </p:nvSpPr>
        <p:spPr>
          <a:xfrm>
            <a:off x="6337301" y="4197433"/>
            <a:ext cx="3960000" cy="648000"/>
          </a:xfrm>
        </p:spPr>
        <p:txBody>
          <a:bodyPr/>
          <a:lstStyle>
            <a:lvl1pPr>
              <a:lnSpc>
                <a:spcPct val="100000"/>
              </a:lnSpc>
              <a:defRPr baseline="0"/>
            </a:lvl1pPr>
          </a:lstStyle>
          <a:p>
            <a:pPr lvl="0"/>
            <a:r>
              <a:rPr lang="en-US" dirty="0" smtClean="0"/>
              <a:t>[Progression]</a:t>
            </a:r>
          </a:p>
        </p:txBody>
      </p:sp>
    </p:spTree>
    <p:extLst>
      <p:ext uri="{BB962C8B-B14F-4D97-AF65-F5344CB8AC3E}">
        <p14:creationId xmlns:p14="http://schemas.microsoft.com/office/powerpoint/2010/main" val="398660868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01" y="0"/>
            <a:ext cx="10692000" cy="7558768"/>
          </a:xfrm>
          <a:prstGeom prst="rect">
            <a:avLst/>
          </a:prstGeom>
        </p:spPr>
      </p:pic>
    </p:spTree>
    <p:extLst>
      <p:ext uri="{BB962C8B-B14F-4D97-AF65-F5344CB8AC3E}">
        <p14:creationId xmlns:p14="http://schemas.microsoft.com/office/powerpoint/2010/main" val="2515315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01" y="0"/>
            <a:ext cx="10692000" cy="7558768"/>
          </a:xfrm>
          <a:prstGeom prst="rect">
            <a:avLst/>
          </a:prstGeom>
        </p:spPr>
      </p:pic>
    </p:spTree>
    <p:extLst>
      <p:ext uri="{BB962C8B-B14F-4D97-AF65-F5344CB8AC3E}">
        <p14:creationId xmlns:p14="http://schemas.microsoft.com/office/powerpoint/2010/main" val="1266681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10" name="Text Placeholder 9"/>
          <p:cNvSpPr>
            <a:spLocks noGrp="1"/>
          </p:cNvSpPr>
          <p:nvPr>
            <p:ph type="body" sz="quarter" idx="12"/>
          </p:nvPr>
        </p:nvSpPr>
        <p:spPr>
          <a:xfrm>
            <a:off x="395999" y="1155700"/>
            <a:ext cx="9900000" cy="55435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nvGrpSpPr>
          <p:cNvPr id="23" name="Group 22"/>
          <p:cNvGrpSpPr/>
          <p:nvPr userDrawn="1"/>
        </p:nvGrpSpPr>
        <p:grpSpPr>
          <a:xfrm>
            <a:off x="8394701" y="6837450"/>
            <a:ext cx="1906588" cy="466725"/>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95093015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396876" y="424800"/>
            <a:ext cx="9899649" cy="432000"/>
          </a:xfrm>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Content Placeholder 5"/>
          <p:cNvSpPr>
            <a:spLocks noGrp="1"/>
          </p:cNvSpPr>
          <p:nvPr>
            <p:ph sz="quarter" idx="13"/>
          </p:nvPr>
        </p:nvSpPr>
        <p:spPr>
          <a:xfrm>
            <a:off x="396876" y="1155700"/>
            <a:ext cx="4770000" cy="55435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4" name="Content Placeholder 5"/>
          <p:cNvSpPr>
            <a:spLocks noGrp="1"/>
          </p:cNvSpPr>
          <p:nvPr>
            <p:ph sz="quarter" idx="14"/>
          </p:nvPr>
        </p:nvSpPr>
        <p:spPr>
          <a:xfrm>
            <a:off x="5526001" y="1155698"/>
            <a:ext cx="4770000" cy="554355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8394701" y="6837450"/>
            <a:ext cx="1906588" cy="466725"/>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56527934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Graphic Slide">
    <p:spTree>
      <p:nvGrpSpPr>
        <p:cNvPr id="1" name=""/>
        <p:cNvGrpSpPr/>
        <p:nvPr/>
      </p:nvGrpSpPr>
      <p:grpSpPr>
        <a:xfrm>
          <a:off x="0" y="0"/>
          <a:ext cx="0" cy="0"/>
          <a:chOff x="0" y="0"/>
          <a:chExt cx="0" cy="0"/>
        </a:xfrm>
      </p:grpSpPr>
      <p:sp>
        <p:nvSpPr>
          <p:cNvPr id="2" name="Title 1"/>
          <p:cNvSpPr>
            <a:spLocks noGrp="1"/>
          </p:cNvSpPr>
          <p:nvPr>
            <p:ph type="title"/>
          </p:nvPr>
        </p:nvSpPr>
        <p:spPr>
          <a:xfrm>
            <a:off x="396876" y="424800"/>
            <a:ext cx="9899649" cy="432000"/>
          </a:xfrm>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Content Placeholder 5"/>
          <p:cNvSpPr>
            <a:spLocks noGrp="1"/>
          </p:cNvSpPr>
          <p:nvPr>
            <p:ph sz="quarter" idx="13"/>
          </p:nvPr>
        </p:nvSpPr>
        <p:spPr>
          <a:xfrm>
            <a:off x="396875" y="1155700"/>
            <a:ext cx="9899649" cy="55435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8394701" y="6837450"/>
            <a:ext cx="1906588" cy="466725"/>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92549982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 Footer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5" name="Rectangle 4"/>
          <p:cNvSpPr/>
          <p:nvPr userDrawn="1"/>
        </p:nvSpPr>
        <p:spPr>
          <a:xfrm>
            <a:off x="396875" y="6588125"/>
            <a:ext cx="989965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73649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Rectangle 4"/>
          <p:cNvSpPr/>
          <p:nvPr userDrawn="1"/>
        </p:nvSpPr>
        <p:spPr>
          <a:xfrm>
            <a:off x="396875" y="6588125"/>
            <a:ext cx="989965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userDrawn="1"/>
        </p:nvSpPr>
        <p:spPr>
          <a:xfrm>
            <a:off x="396875" y="395288"/>
            <a:ext cx="9899650" cy="7640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75516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8303" y="1428302"/>
            <a:ext cx="9954000" cy="4896929"/>
          </a:xfrm>
          <a:prstGeom prst="rect">
            <a:avLst/>
          </a:prstGeom>
        </p:spPr>
      </p:pic>
      <p:sp>
        <p:nvSpPr>
          <p:cNvPr id="24" name="TextBox 23"/>
          <p:cNvSpPr txBox="1"/>
          <p:nvPr userDrawn="1"/>
        </p:nvSpPr>
        <p:spPr>
          <a:xfrm>
            <a:off x="373066" y="424800"/>
            <a:ext cx="9899649" cy="432000"/>
          </a:xfrm>
          <a:prstGeom prst="rect">
            <a:avLst/>
          </a:prstGeom>
          <a:noFill/>
        </p:spPr>
        <p:txBody>
          <a:bodyPr wrap="square" lIns="0" tIns="0" rIns="0" bIns="0" rtlCol="0">
            <a:noAutofit/>
          </a:bodyPr>
          <a:lstStyle/>
          <a:p>
            <a:r>
              <a:rPr lang="en-GB" sz="2600" b="1" dirty="0" smtClean="0">
                <a:solidFill>
                  <a:schemeClr val="tx2"/>
                </a:solidFill>
                <a:latin typeface="+mj-lt"/>
              </a:rPr>
              <a:t>Health</a:t>
            </a:r>
            <a:r>
              <a:rPr lang="en-GB" sz="2600" b="1" baseline="0" dirty="0" smtClean="0">
                <a:solidFill>
                  <a:schemeClr val="tx2"/>
                </a:solidFill>
                <a:latin typeface="+mj-lt"/>
              </a:rPr>
              <a:t> &amp; Safety</a:t>
            </a:r>
            <a:endParaRPr lang="en-GB" sz="2600" b="1" dirty="0">
              <a:solidFill>
                <a:schemeClr val="tx2"/>
              </a:solidFill>
              <a:latin typeface="+mj-lt"/>
            </a:endParaRPr>
          </a:p>
        </p:txBody>
      </p:sp>
      <p:grpSp>
        <p:nvGrpSpPr>
          <p:cNvPr id="25" name="Group 24"/>
          <p:cNvGrpSpPr/>
          <p:nvPr userDrawn="1"/>
        </p:nvGrpSpPr>
        <p:grpSpPr>
          <a:xfrm>
            <a:off x="8394701" y="6837450"/>
            <a:ext cx="1906588" cy="466725"/>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8072750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3.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7301" y="2880000"/>
            <a:ext cx="3960000" cy="936000"/>
          </a:xfrm>
          <a:prstGeom prst="rect">
            <a:avLst/>
          </a:prstGeom>
        </p:spPr>
        <p:txBody>
          <a:bodyPr vert="horz" lIns="0" tIns="0" rIns="0" bIns="0" rtlCol="0" anchor="b" anchorCtr="0">
            <a:noAutofit/>
          </a:bodyPr>
          <a:lstStyle/>
          <a:p>
            <a:r>
              <a:rPr lang="en-US" smtClean="0"/>
              <a:t>Click to edit Master title style</a:t>
            </a:r>
            <a:endParaRPr lang="en-GB" dirty="0"/>
          </a:p>
        </p:txBody>
      </p:sp>
      <p:sp>
        <p:nvSpPr>
          <p:cNvPr id="3" name="Text Placeholder 2"/>
          <p:cNvSpPr>
            <a:spLocks noGrp="1"/>
          </p:cNvSpPr>
          <p:nvPr>
            <p:ph type="body" idx="1"/>
          </p:nvPr>
        </p:nvSpPr>
        <p:spPr>
          <a:xfrm>
            <a:off x="6336526" y="4477612"/>
            <a:ext cx="3960000" cy="324000"/>
          </a:xfrm>
          <a:prstGeom prst="rect">
            <a:avLst/>
          </a:prstGeom>
        </p:spPr>
        <p:txBody>
          <a:bodyPr vert="horz" lIns="0" tIns="0" rIns="0" bIns="0" rtlCol="0">
            <a:noAutofit/>
          </a:bodyPr>
          <a:lstStyle/>
          <a:p>
            <a:pPr lvl="0"/>
            <a:r>
              <a:rPr lang="en-US" dirty="0" smtClean="0"/>
              <a:t>Click to edit Master text styles</a:t>
            </a:r>
          </a:p>
        </p:txBody>
      </p:sp>
      <p:sp>
        <p:nvSpPr>
          <p:cNvPr id="5" name="Footer Placeholder 4"/>
          <p:cNvSpPr>
            <a:spLocks noGrp="1"/>
          </p:cNvSpPr>
          <p:nvPr>
            <p:ph type="ftr" sz="quarter" idx="3"/>
          </p:nvPr>
        </p:nvSpPr>
        <p:spPr>
          <a:xfrm>
            <a:off x="6336001" y="4800865"/>
            <a:ext cx="3960000" cy="612000"/>
          </a:xfrm>
          <a:prstGeom prst="rect">
            <a:avLst/>
          </a:prstGeom>
        </p:spPr>
        <p:txBody>
          <a:bodyPr vert="horz" lIns="0" tIns="0" rIns="0" bIns="0" rtlCol="0" anchor="t" anchorCtr="0"/>
          <a:lstStyle>
            <a:lvl1pPr algn="r">
              <a:lnSpc>
                <a:spcPts val="2550"/>
              </a:lnSpc>
              <a:defRPr sz="2000">
                <a:solidFill>
                  <a:schemeClr val="accent4"/>
                </a:solidFill>
              </a:defRPr>
            </a:lvl1pPr>
          </a:lstStyle>
          <a:p>
            <a:r>
              <a:rPr lang="en-GB" smtClean="0"/>
              <a:t>Document title: Insert &gt; Header &amp; Footer</a:t>
            </a:r>
            <a:endParaRPr lang="en-GB" dirty="0"/>
          </a:p>
        </p:txBody>
      </p:sp>
      <p:sp>
        <p:nvSpPr>
          <p:cNvPr id="4" name="Date Placeholder 3"/>
          <p:cNvSpPr>
            <a:spLocks noGrp="1"/>
          </p:cNvSpPr>
          <p:nvPr>
            <p:ph type="dt" sz="half" idx="2"/>
          </p:nvPr>
        </p:nvSpPr>
        <p:spPr>
          <a:xfrm>
            <a:off x="6336001" y="4158000"/>
            <a:ext cx="3960000" cy="306000"/>
          </a:xfrm>
          <a:prstGeom prst="rect">
            <a:avLst/>
          </a:prstGeom>
        </p:spPr>
        <p:txBody>
          <a:bodyPr vert="horz" lIns="0" tIns="0" rIns="0" bIns="0" rtlCol="0" anchor="t" anchorCtr="0"/>
          <a:lstStyle>
            <a:lvl1pPr algn="r">
              <a:lnSpc>
                <a:spcPct val="100000"/>
              </a:lnSpc>
              <a:defRPr sz="2000">
                <a:solidFill>
                  <a:schemeClr val="accent4"/>
                </a:solidFill>
              </a:defRPr>
            </a:lvl1pPr>
          </a:lstStyle>
          <a:p>
            <a:endParaRPr lang="en-GB" dirty="0"/>
          </a:p>
        </p:txBody>
      </p:sp>
      <p:grpSp>
        <p:nvGrpSpPr>
          <p:cNvPr id="15" name="Group 14"/>
          <p:cNvGrpSpPr/>
          <p:nvPr/>
        </p:nvGrpSpPr>
        <p:grpSpPr>
          <a:xfrm>
            <a:off x="8394701" y="6837450"/>
            <a:ext cx="1906588" cy="466725"/>
            <a:chOff x="8394700" y="6818313"/>
            <a:chExt cx="1906588" cy="466725"/>
          </a:xfrm>
        </p:grpSpPr>
        <p:sp>
          <p:nvSpPr>
            <p:cNvPr id="1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623913928"/>
      </p:ext>
    </p:extLst>
  </p:cSld>
  <p:clrMap bg1="lt1" tx1="dk1" bg2="lt2" tx2="dk2" accent1="accent1" accent2="accent2" accent3="accent3" accent4="accent4" accent5="accent5" accent6="accent6" hlink="hlink" folHlink="folHlink"/>
  <p:sldLayoutIdLst>
    <p:sldLayoutId id="2147483653" r:id="rId1"/>
    <p:sldLayoutId id="2147483657" r:id="rId2"/>
    <p:sldLayoutId id="2147483659" r:id="rId3"/>
  </p:sldLayoutIdLst>
  <p:timing>
    <p:tnLst>
      <p:par>
        <p:cTn id="1" dur="indefinite" restart="never" nodeType="tmRoot"/>
      </p:par>
    </p:tnLst>
  </p:timing>
  <p:hf hdr="0" dt="0"/>
  <p:txStyles>
    <p:titleStyle>
      <a:lvl1pPr algn="r" defTabSz="1043056" rtl="0" eaLnBrk="1" latinLnBrk="0" hangingPunct="1">
        <a:lnSpc>
          <a:spcPts val="3570"/>
        </a:lnSpc>
        <a:spcBef>
          <a:spcPct val="0"/>
        </a:spcBef>
        <a:buNone/>
        <a:defRPr sz="3200" b="1" kern="1200">
          <a:solidFill>
            <a:schemeClr val="tx2"/>
          </a:solidFill>
          <a:latin typeface="+mj-lt"/>
          <a:ea typeface="+mj-ea"/>
          <a:cs typeface="+mj-cs"/>
        </a:defRPr>
      </a:lvl1pPr>
    </p:titleStyle>
    <p:bodyStyle>
      <a:lvl1pPr marL="0" indent="0" algn="r" defTabSz="1043056" rtl="0" eaLnBrk="1" latinLnBrk="0" hangingPunct="1">
        <a:lnSpc>
          <a:spcPct val="100000"/>
        </a:lnSpc>
        <a:spcBef>
          <a:spcPts val="0"/>
        </a:spcBef>
        <a:spcAft>
          <a:spcPts val="0"/>
        </a:spcAft>
        <a:buClr>
          <a:schemeClr val="tx2"/>
        </a:buClr>
        <a:buFont typeface="Proxima Nova Rg"/>
        <a:buNone/>
        <a:defRPr sz="2000" kern="1200">
          <a:solidFill>
            <a:schemeClr val="accent4"/>
          </a:solidFill>
          <a:latin typeface="+mn-lt"/>
          <a:ea typeface="+mn-ea"/>
          <a:cs typeface="+mn-cs"/>
        </a:defRPr>
      </a:lvl1pPr>
      <a:lvl2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2pPr>
      <a:lvl3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3pPr>
      <a:lvl4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4pPr>
      <a:lvl5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5pPr>
      <a:lvl6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6pPr>
      <a:lvl7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7pPr>
      <a:lvl8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8pPr>
      <a:lvl9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6876" y="424800"/>
            <a:ext cx="9899649" cy="432000"/>
          </a:xfrm>
          <a:prstGeom prst="rect">
            <a:avLst/>
          </a:prstGeom>
        </p:spPr>
        <p:txBody>
          <a:bodyPr vert="horz" lIns="0" tIns="0" rIns="0" bIns="0" rtlCol="0" anchor="t">
            <a:no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396000" y="1152000"/>
            <a:ext cx="9900000" cy="554725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 level</a:t>
            </a:r>
          </a:p>
          <a:p>
            <a:pPr lvl="8"/>
            <a:r>
              <a:rPr lang="en-US" dirty="0" smtClean="0"/>
              <a:t>Ninth level</a:t>
            </a:r>
            <a:endParaRPr lang="en-GB" dirty="0"/>
          </a:p>
        </p:txBody>
      </p:sp>
      <p:sp>
        <p:nvSpPr>
          <p:cNvPr id="5" name="Footer Placeholder 4"/>
          <p:cNvSpPr>
            <a:spLocks noGrp="1"/>
          </p:cNvSpPr>
          <p:nvPr>
            <p:ph type="ftr" sz="quarter" idx="3"/>
          </p:nvPr>
        </p:nvSpPr>
        <p:spPr>
          <a:xfrm>
            <a:off x="1533600" y="7171675"/>
            <a:ext cx="6300000" cy="180000"/>
          </a:xfrm>
          <a:prstGeom prst="rect">
            <a:avLst/>
          </a:prstGeom>
        </p:spPr>
        <p:txBody>
          <a:bodyPr vert="horz" lIns="0" tIns="0" rIns="0" bIns="0" rtlCol="0" anchor="t" anchorCtr="0"/>
          <a:lstStyle>
            <a:lvl1pPr algn="l">
              <a:defRPr sz="900">
                <a:solidFill>
                  <a:schemeClr val="tx1">
                    <a:lumMod val="65000"/>
                    <a:lumOff val="35000"/>
                  </a:schemeClr>
                </a:solidFill>
              </a:defRPr>
            </a:lvl1pPr>
          </a:lstStyle>
          <a:p>
            <a:r>
              <a:rPr lang="en-GB" dirty="0" smtClean="0"/>
              <a:t>Insert: Document title</a:t>
            </a:r>
          </a:p>
        </p:txBody>
      </p:sp>
      <p:sp>
        <p:nvSpPr>
          <p:cNvPr id="6" name="Slide Number Placeholder 5"/>
          <p:cNvSpPr>
            <a:spLocks noGrp="1"/>
          </p:cNvSpPr>
          <p:nvPr>
            <p:ph type="sldNum" sz="quarter" idx="4"/>
          </p:nvPr>
        </p:nvSpPr>
        <p:spPr>
          <a:xfrm>
            <a:off x="396875" y="7172325"/>
            <a:ext cx="986400" cy="180000"/>
          </a:xfrm>
          <a:prstGeom prst="rect">
            <a:avLst/>
          </a:prstGeom>
        </p:spPr>
        <p:txBody>
          <a:bodyPr vert="horz" lIns="0" tIns="0" rIns="0" bIns="0" rtlCol="0" anchor="t" anchorCtr="0"/>
          <a:lstStyle>
            <a:lvl1pPr algn="l">
              <a:defRPr sz="900">
                <a:solidFill>
                  <a:schemeClr val="tx1">
                    <a:lumMod val="65000"/>
                    <a:lumOff val="35000"/>
                  </a:schemeClr>
                </a:solidFill>
              </a:defRPr>
            </a:lvl1pPr>
          </a:lstStyle>
          <a:p>
            <a:fld id="{183C6C5D-E533-49CA-B0EE-FC3E24E254C3}" type="slidenum">
              <a:rPr lang="en-GB" smtClean="0"/>
              <a:pPr/>
              <a:t>‹#›</a:t>
            </a:fld>
            <a:endParaRPr lang="en-GB" dirty="0"/>
          </a:p>
        </p:txBody>
      </p:sp>
      <p:sp>
        <p:nvSpPr>
          <p:cNvPr id="7" name="Rectangle 6"/>
          <p:cNvSpPr/>
          <p:nvPr/>
        </p:nvSpPr>
        <p:spPr>
          <a:xfrm>
            <a:off x="396876" y="927062"/>
            <a:ext cx="99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396876" y="270000"/>
            <a:ext cx="99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9685239"/>
      </p:ext>
    </p:extLst>
  </p:cSld>
  <p:clrMap bg1="lt1" tx1="dk1" bg2="lt2" tx2="dk2" accent1="accent1" accent2="accent2" accent3="accent3" accent4="accent4" accent5="accent5" accent6="accent6" hlink="hlink" folHlink="folHlink"/>
  <p:sldLayoutIdLst>
    <p:sldLayoutId id="2147483650" r:id="rId1"/>
    <p:sldLayoutId id="2147483658" r:id="rId2"/>
    <p:sldLayoutId id="2147483655" r:id="rId3"/>
    <p:sldLayoutId id="2147483664" r:id="rId4"/>
    <p:sldLayoutId id="2147483665" r:id="rId5"/>
    <p:sldLayoutId id="2147483656" r:id="rId6"/>
    <p:sldLayoutId id="2147483681" r:id="rId7"/>
  </p:sldLayoutIdLst>
  <p:timing>
    <p:tnLst>
      <p:par>
        <p:cTn id="1" dur="indefinite" restart="never" nodeType="tmRoot"/>
      </p:par>
    </p:tnLst>
  </p:timing>
  <p:hf hdr="0" dt="0"/>
  <p:txStyles>
    <p:titleStyle>
      <a:lvl1pPr algn="l" defTabSz="1043056" rtl="0" eaLnBrk="1" latinLnBrk="0" hangingPunct="1">
        <a:spcBef>
          <a:spcPct val="0"/>
        </a:spcBef>
        <a:buNone/>
        <a:defRPr sz="2600" b="1" kern="1200">
          <a:solidFill>
            <a:schemeClr val="tx2"/>
          </a:solidFill>
          <a:latin typeface="+mj-lt"/>
          <a:ea typeface="+mj-ea"/>
          <a:cs typeface="+mj-cs"/>
        </a:defRPr>
      </a:lvl1pPr>
    </p:titleStyle>
    <p:bodyStyle>
      <a:lvl1pPr marL="360000" indent="-360000" algn="l" defTabSz="1043056" rtl="0" eaLnBrk="1" latinLnBrk="0" hangingPunct="1">
        <a:lnSpc>
          <a:spcPct val="110000"/>
        </a:lnSpc>
        <a:spcBef>
          <a:spcPts val="0"/>
        </a:spcBef>
        <a:spcAft>
          <a:spcPts val="1135"/>
        </a:spcAft>
        <a:buClr>
          <a:schemeClr val="tx2"/>
        </a:buClr>
        <a:buFont typeface="Proxima Nova Rg"/>
        <a:buChar char="■"/>
        <a:defRPr sz="2000" kern="1200">
          <a:solidFill>
            <a:schemeClr val="tx1"/>
          </a:solidFill>
          <a:latin typeface="+mn-lt"/>
          <a:ea typeface="+mn-ea"/>
          <a:cs typeface="+mn-cs"/>
        </a:defRPr>
      </a:lvl1pPr>
      <a:lvl2pPr marL="54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2pPr>
      <a:lvl3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3pPr>
      <a:lvl4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4pPr>
      <a:lvl5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5pPr>
      <a:lvl6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6pPr>
      <a:lvl7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7pPr>
      <a:lvl8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8pPr>
      <a:lvl9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6876" y="424800"/>
            <a:ext cx="9899649" cy="432000"/>
          </a:xfrm>
          <a:prstGeom prst="rect">
            <a:avLst/>
          </a:prstGeom>
        </p:spPr>
        <p:txBody>
          <a:bodyPr vert="horz" lIns="0" tIns="0" rIns="0" bIns="0" rtlCol="0" anchor="t">
            <a:noAutofit/>
          </a:bodyPr>
          <a:lstStyle/>
          <a:p>
            <a:r>
              <a:rPr lang="en-US" dirty="0" smtClean="0"/>
              <a:t>PXXX:</a:t>
            </a:r>
            <a:endParaRPr lang="en-GB" dirty="0"/>
          </a:p>
        </p:txBody>
      </p:sp>
      <p:sp>
        <p:nvSpPr>
          <p:cNvPr id="3" name="Text Placeholder 2"/>
          <p:cNvSpPr>
            <a:spLocks noGrp="1"/>
          </p:cNvSpPr>
          <p:nvPr>
            <p:ph type="body" idx="1"/>
          </p:nvPr>
        </p:nvSpPr>
        <p:spPr>
          <a:xfrm>
            <a:off x="396000" y="1152000"/>
            <a:ext cx="9900000" cy="554725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 level</a:t>
            </a:r>
          </a:p>
          <a:p>
            <a:pPr lvl="8"/>
            <a:r>
              <a:rPr lang="en-US" dirty="0" smtClean="0"/>
              <a:t>Ninth level</a:t>
            </a:r>
            <a:endParaRPr lang="en-GB" dirty="0"/>
          </a:p>
        </p:txBody>
      </p:sp>
      <p:sp>
        <p:nvSpPr>
          <p:cNvPr id="7" name="Rectangle 6"/>
          <p:cNvSpPr/>
          <p:nvPr/>
        </p:nvSpPr>
        <p:spPr>
          <a:xfrm>
            <a:off x="396876" y="927062"/>
            <a:ext cx="99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8" name="Rectangle 7"/>
          <p:cNvSpPr/>
          <p:nvPr/>
        </p:nvSpPr>
        <p:spPr>
          <a:xfrm>
            <a:off x="396876" y="270000"/>
            <a:ext cx="99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Tree>
    <p:extLst>
      <p:ext uri="{BB962C8B-B14F-4D97-AF65-F5344CB8AC3E}">
        <p14:creationId xmlns:p14="http://schemas.microsoft.com/office/powerpoint/2010/main" val="3218480697"/>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Lst>
  <p:timing>
    <p:tnLst>
      <p:par>
        <p:cTn id="1" dur="indefinite" restart="never" nodeType="tmRoot"/>
      </p:par>
    </p:tnLst>
  </p:timing>
  <p:hf sldNum="0" hdr="0" ftr="0" dt="0"/>
  <p:txStyles>
    <p:titleStyle>
      <a:lvl1pPr algn="l" defTabSz="1043056" rtl="0" eaLnBrk="1" latinLnBrk="0" hangingPunct="1">
        <a:spcBef>
          <a:spcPct val="0"/>
        </a:spcBef>
        <a:buNone/>
        <a:defRPr sz="2600" b="1" kern="1200">
          <a:solidFill>
            <a:schemeClr val="tx2"/>
          </a:solidFill>
          <a:latin typeface="+mj-lt"/>
          <a:ea typeface="+mj-ea"/>
          <a:cs typeface="+mj-cs"/>
        </a:defRPr>
      </a:lvl1pPr>
    </p:titleStyle>
    <p:bodyStyle>
      <a:lvl1pPr marL="360000" indent="-360000" algn="l" defTabSz="1043056" rtl="0" eaLnBrk="1" latinLnBrk="0" hangingPunct="1">
        <a:lnSpc>
          <a:spcPct val="110000"/>
        </a:lnSpc>
        <a:spcBef>
          <a:spcPts val="0"/>
        </a:spcBef>
        <a:spcAft>
          <a:spcPts val="1135"/>
        </a:spcAft>
        <a:buClr>
          <a:schemeClr val="tx2"/>
        </a:buClr>
        <a:buFont typeface="Proxima Nova Rg"/>
        <a:buChar char="■"/>
        <a:defRPr sz="2000" kern="1200">
          <a:solidFill>
            <a:schemeClr val="tx1"/>
          </a:solidFill>
          <a:latin typeface="+mn-lt"/>
          <a:ea typeface="+mn-ea"/>
          <a:cs typeface="+mn-cs"/>
        </a:defRPr>
      </a:lvl1pPr>
      <a:lvl2pPr marL="54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2pPr>
      <a:lvl3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3pPr>
      <a:lvl4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4pPr>
      <a:lvl5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5pPr>
      <a:lvl6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6pPr>
      <a:lvl7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7pPr>
      <a:lvl8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8pPr>
      <a:lvl9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7301" y="2880000"/>
            <a:ext cx="3960000" cy="936000"/>
          </a:xfrm>
          <a:prstGeom prst="rect">
            <a:avLst/>
          </a:prstGeom>
        </p:spPr>
        <p:txBody>
          <a:bodyPr vert="horz" lIns="0" tIns="0" rIns="0" bIns="0" rtlCol="0" anchor="b" anchorCtr="0">
            <a:noAutofit/>
          </a:bodyPr>
          <a:lstStyle/>
          <a:p>
            <a:r>
              <a:rPr lang="en-US" smtClean="0"/>
              <a:t>Click to edit Master title style</a:t>
            </a:r>
            <a:endParaRPr lang="en-GB" dirty="0"/>
          </a:p>
        </p:txBody>
      </p:sp>
      <p:sp>
        <p:nvSpPr>
          <p:cNvPr id="3" name="Text Placeholder 2"/>
          <p:cNvSpPr>
            <a:spLocks noGrp="1"/>
          </p:cNvSpPr>
          <p:nvPr>
            <p:ph type="body" idx="1"/>
          </p:nvPr>
        </p:nvSpPr>
        <p:spPr>
          <a:xfrm>
            <a:off x="6336526" y="4477612"/>
            <a:ext cx="3960000" cy="324000"/>
          </a:xfrm>
          <a:prstGeom prst="rect">
            <a:avLst/>
          </a:prstGeom>
        </p:spPr>
        <p:txBody>
          <a:bodyPr vert="horz" lIns="0" tIns="0" rIns="0" bIns="0" rtlCol="0">
            <a:noAutofit/>
          </a:bodyPr>
          <a:lstStyle/>
          <a:p>
            <a:pPr lvl="0"/>
            <a:r>
              <a:rPr lang="en-US" dirty="0" smtClean="0"/>
              <a:t>Click to edit Master text styles</a:t>
            </a:r>
          </a:p>
        </p:txBody>
      </p:sp>
      <p:sp>
        <p:nvSpPr>
          <p:cNvPr id="5" name="Footer Placeholder 4"/>
          <p:cNvSpPr>
            <a:spLocks noGrp="1"/>
          </p:cNvSpPr>
          <p:nvPr>
            <p:ph type="ftr" sz="quarter" idx="3"/>
          </p:nvPr>
        </p:nvSpPr>
        <p:spPr>
          <a:xfrm>
            <a:off x="6336001" y="4800865"/>
            <a:ext cx="3960000" cy="612000"/>
          </a:xfrm>
          <a:prstGeom prst="rect">
            <a:avLst/>
          </a:prstGeom>
        </p:spPr>
        <p:txBody>
          <a:bodyPr vert="horz" lIns="0" tIns="0" rIns="0" bIns="0" rtlCol="0" anchor="t" anchorCtr="0"/>
          <a:lstStyle>
            <a:lvl1pPr algn="r">
              <a:lnSpc>
                <a:spcPts val="2550"/>
              </a:lnSpc>
              <a:defRPr sz="2000">
                <a:solidFill>
                  <a:schemeClr val="accent4"/>
                </a:solidFill>
              </a:defRPr>
            </a:lvl1pPr>
          </a:lstStyle>
          <a:p>
            <a:r>
              <a:rPr lang="en-GB" smtClean="0">
                <a:solidFill>
                  <a:srgbClr val="00A7DE"/>
                </a:solidFill>
              </a:rPr>
              <a:t>Insert: Document title</a:t>
            </a:r>
            <a:endParaRPr lang="en-GB" dirty="0">
              <a:solidFill>
                <a:srgbClr val="00A7DE"/>
              </a:solidFill>
            </a:endParaRPr>
          </a:p>
        </p:txBody>
      </p:sp>
      <p:sp>
        <p:nvSpPr>
          <p:cNvPr id="4" name="Date Placeholder 3"/>
          <p:cNvSpPr>
            <a:spLocks noGrp="1"/>
          </p:cNvSpPr>
          <p:nvPr>
            <p:ph type="dt" sz="half" idx="2"/>
          </p:nvPr>
        </p:nvSpPr>
        <p:spPr>
          <a:xfrm>
            <a:off x="6336001" y="4158000"/>
            <a:ext cx="3960000" cy="306000"/>
          </a:xfrm>
          <a:prstGeom prst="rect">
            <a:avLst/>
          </a:prstGeom>
        </p:spPr>
        <p:txBody>
          <a:bodyPr vert="horz" lIns="0" tIns="0" rIns="0" bIns="0" rtlCol="0" anchor="t" anchorCtr="0"/>
          <a:lstStyle>
            <a:lvl1pPr algn="r">
              <a:lnSpc>
                <a:spcPct val="100000"/>
              </a:lnSpc>
              <a:defRPr sz="2000">
                <a:solidFill>
                  <a:schemeClr val="accent4"/>
                </a:solidFill>
              </a:defRPr>
            </a:lvl1pPr>
          </a:lstStyle>
          <a:p>
            <a:endParaRPr lang="en-GB" dirty="0">
              <a:solidFill>
                <a:srgbClr val="00A7DE"/>
              </a:solidFill>
            </a:endParaRPr>
          </a:p>
        </p:txBody>
      </p:sp>
      <p:grpSp>
        <p:nvGrpSpPr>
          <p:cNvPr id="15" name="Group 14"/>
          <p:cNvGrpSpPr/>
          <p:nvPr/>
        </p:nvGrpSpPr>
        <p:grpSpPr>
          <a:xfrm>
            <a:off x="8394701" y="6837450"/>
            <a:ext cx="1906588" cy="466725"/>
            <a:chOff x="8394700" y="6818313"/>
            <a:chExt cx="1906588" cy="466725"/>
          </a:xfrm>
        </p:grpSpPr>
        <p:sp>
          <p:nvSpPr>
            <p:cNvPr id="1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spTree>
    <p:extLst>
      <p:ext uri="{BB962C8B-B14F-4D97-AF65-F5344CB8AC3E}">
        <p14:creationId xmlns:p14="http://schemas.microsoft.com/office/powerpoint/2010/main" val="871856567"/>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Lst>
  <p:timing>
    <p:tnLst>
      <p:par>
        <p:cTn id="1" dur="indefinite" restart="never" nodeType="tmRoot"/>
      </p:par>
    </p:tnLst>
  </p:timing>
  <p:hf sldNum="0" hdr="0" ftr="0" dt="0"/>
  <p:txStyles>
    <p:titleStyle>
      <a:lvl1pPr algn="r" defTabSz="1043056" rtl="0" eaLnBrk="1" latinLnBrk="0" hangingPunct="1">
        <a:lnSpc>
          <a:spcPts val="3570"/>
        </a:lnSpc>
        <a:spcBef>
          <a:spcPct val="0"/>
        </a:spcBef>
        <a:buNone/>
        <a:defRPr sz="3200" b="1" kern="1200">
          <a:solidFill>
            <a:schemeClr val="tx2"/>
          </a:solidFill>
          <a:latin typeface="+mj-lt"/>
          <a:ea typeface="+mj-ea"/>
          <a:cs typeface="+mj-cs"/>
        </a:defRPr>
      </a:lvl1pPr>
    </p:titleStyle>
    <p:bodyStyle>
      <a:lvl1pPr marL="0" indent="0" algn="r" defTabSz="1043056" rtl="0" eaLnBrk="1" latinLnBrk="0" hangingPunct="1">
        <a:lnSpc>
          <a:spcPct val="100000"/>
        </a:lnSpc>
        <a:spcBef>
          <a:spcPts val="0"/>
        </a:spcBef>
        <a:spcAft>
          <a:spcPts val="0"/>
        </a:spcAft>
        <a:buClr>
          <a:schemeClr val="tx2"/>
        </a:buClr>
        <a:buFont typeface="Proxima Nova Rg"/>
        <a:buNone/>
        <a:defRPr sz="2000" kern="1200">
          <a:solidFill>
            <a:schemeClr val="accent4"/>
          </a:solidFill>
          <a:latin typeface="+mn-lt"/>
          <a:ea typeface="+mn-ea"/>
          <a:cs typeface="+mn-cs"/>
        </a:defRPr>
      </a:lvl1pPr>
      <a:lvl2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2pPr>
      <a:lvl3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3pPr>
      <a:lvl4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4pPr>
      <a:lvl5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5pPr>
      <a:lvl6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6pPr>
      <a:lvl7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7pPr>
      <a:lvl8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8pPr>
      <a:lvl9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6337301" y="2508203"/>
            <a:ext cx="3960000" cy="1307797"/>
          </a:xfrm>
        </p:spPr>
        <p:txBody>
          <a:bodyPr/>
          <a:lstStyle/>
          <a:p>
            <a:r>
              <a:rPr lang="en-US" dirty="0" err="1"/>
              <a:t>P389</a:t>
            </a:r>
            <a:r>
              <a:rPr lang="en-US" dirty="0"/>
              <a:t> ‘Conflict between BSC and CM Rules’</a:t>
            </a:r>
            <a:endParaRPr lang="en-GB" dirty="0"/>
          </a:p>
        </p:txBody>
      </p:sp>
      <p:sp>
        <p:nvSpPr>
          <p:cNvPr id="14" name="Text Placeholder 13"/>
          <p:cNvSpPr>
            <a:spLocks noGrp="1"/>
          </p:cNvSpPr>
          <p:nvPr>
            <p:ph type="body" sz="quarter" idx="11"/>
          </p:nvPr>
        </p:nvSpPr>
        <p:spPr/>
        <p:txBody>
          <a:bodyPr/>
          <a:lstStyle/>
          <a:p>
            <a:r>
              <a:rPr lang="en-GB" dirty="0" smtClean="0"/>
              <a:t>12 September 2019</a:t>
            </a:r>
            <a:endParaRPr lang="en-GB" dirty="0"/>
          </a:p>
        </p:txBody>
      </p:sp>
      <p:sp>
        <p:nvSpPr>
          <p:cNvPr id="15" name="Text Placeholder 14"/>
          <p:cNvSpPr>
            <a:spLocks noGrp="1"/>
          </p:cNvSpPr>
          <p:nvPr>
            <p:ph type="body" sz="quarter" idx="13"/>
          </p:nvPr>
        </p:nvSpPr>
        <p:spPr/>
        <p:txBody>
          <a:bodyPr/>
          <a:lstStyle/>
          <a:p>
            <a:r>
              <a:rPr lang="en-GB" dirty="0" smtClean="0"/>
              <a:t>Chris Wood</a:t>
            </a:r>
            <a:endParaRPr lang="en-GB" dirty="0"/>
          </a:p>
        </p:txBody>
      </p:sp>
      <p:sp>
        <p:nvSpPr>
          <p:cNvPr id="16" name="Text Placeholder 15"/>
          <p:cNvSpPr>
            <a:spLocks noGrp="1"/>
          </p:cNvSpPr>
          <p:nvPr>
            <p:ph type="body" sz="quarter" idx="14"/>
          </p:nvPr>
        </p:nvSpPr>
        <p:spPr/>
        <p:txBody>
          <a:bodyPr/>
          <a:lstStyle/>
          <a:p>
            <a:r>
              <a:rPr lang="en-GB" dirty="0" smtClean="0"/>
              <a:t>294/04</a:t>
            </a:r>
            <a:endParaRPr lang="en-GB" dirty="0"/>
          </a:p>
        </p:txBody>
      </p:sp>
      <p:sp>
        <p:nvSpPr>
          <p:cNvPr id="17" name="Text Placeholder 16"/>
          <p:cNvSpPr>
            <a:spLocks noGrp="1"/>
          </p:cNvSpPr>
          <p:nvPr>
            <p:ph type="body" sz="quarter" idx="15"/>
          </p:nvPr>
        </p:nvSpPr>
        <p:spPr/>
        <p:txBody>
          <a:bodyPr/>
          <a:lstStyle/>
          <a:p>
            <a:r>
              <a:rPr lang="en-GB" dirty="0" smtClean="0"/>
              <a:t>Public</a:t>
            </a:r>
            <a:endParaRPr lang="en-GB" dirty="0"/>
          </a:p>
        </p:txBody>
      </p:sp>
    </p:spTree>
    <p:extLst>
      <p:ext uri="{BB962C8B-B14F-4D97-AF65-F5344CB8AC3E}">
        <p14:creationId xmlns:p14="http://schemas.microsoft.com/office/powerpoint/2010/main" val="4957639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P389: Background</a:t>
            </a:r>
            <a:endParaRPr lang="en-GB" dirty="0"/>
          </a:p>
        </p:txBody>
      </p:sp>
      <p:sp>
        <p:nvSpPr>
          <p:cNvPr id="3" name="Text Placeholder 2"/>
          <p:cNvSpPr>
            <a:spLocks noGrp="1"/>
          </p:cNvSpPr>
          <p:nvPr>
            <p:ph type="body" sz="quarter" idx="12"/>
          </p:nvPr>
        </p:nvSpPr>
        <p:spPr>
          <a:xfrm>
            <a:off x="395999" y="1155700"/>
            <a:ext cx="9900000" cy="5950778"/>
          </a:xfrm>
        </p:spPr>
        <p:txBody>
          <a:bodyPr/>
          <a:lstStyle/>
          <a:p>
            <a:r>
              <a:rPr lang="en-GB" dirty="0"/>
              <a:t>BSC Section K 3.1.8(b) States: </a:t>
            </a:r>
          </a:p>
          <a:p>
            <a:pPr marL="0" indent="0" algn="ctr">
              <a:buNone/>
            </a:pPr>
            <a:r>
              <a:rPr lang="en-US" sz="1800" i="1" dirty="0"/>
              <a:t>‘A BM Unit comprised of: …CM Assets shall be comprised solely of the CM Assets specified in the Capacity Agreement relating to that BM Unit and shall not include any other Plant or Apparatus’</a:t>
            </a:r>
            <a:endParaRPr lang="en-GB" sz="1800" i="1" dirty="0"/>
          </a:p>
          <a:p>
            <a:endParaRPr lang="en-GB" dirty="0" smtClean="0"/>
          </a:p>
          <a:p>
            <a:r>
              <a:rPr lang="en-GB" dirty="0" smtClean="0"/>
              <a:t>Introduced Aug 14 to ensure BM Unit Metered Volumes were used for CM Settlement</a:t>
            </a:r>
          </a:p>
          <a:p>
            <a:pPr lvl="1"/>
            <a:r>
              <a:rPr lang="en-GB" dirty="0"/>
              <a:t>All Generating Units associated with CM Assets had to be in same BM Unit (CMRS and SMRS)</a:t>
            </a:r>
          </a:p>
          <a:p>
            <a:pPr lvl="1"/>
            <a:r>
              <a:rPr lang="en-GB" dirty="0" smtClean="0"/>
              <a:t>Required Additional BM Units (ABMUs) for SMRS Metering</a:t>
            </a:r>
          </a:p>
          <a:p>
            <a:r>
              <a:rPr lang="en-GB" dirty="0" smtClean="0"/>
              <a:t>New CM Rules in Mar 15 introduced more permitted meter configurations</a:t>
            </a:r>
          </a:p>
          <a:p>
            <a:pPr lvl="1"/>
            <a:r>
              <a:rPr lang="en-GB" dirty="0" smtClean="0"/>
              <a:t>Generating Units in a Single BM Unit could be split between CM Units or;</a:t>
            </a:r>
          </a:p>
          <a:p>
            <a:pPr lvl="1"/>
            <a:r>
              <a:rPr lang="en-GB" dirty="0" smtClean="0"/>
              <a:t>Not all Generating Units in a BM Unit need to be in a CM Unit</a:t>
            </a:r>
          </a:p>
          <a:p>
            <a:pPr lvl="1"/>
            <a:r>
              <a:rPr lang="en-GB" dirty="0" smtClean="0"/>
              <a:t>No longer needed specific ABMUs for CM Units</a:t>
            </a:r>
          </a:p>
        </p:txBody>
      </p:sp>
    </p:spTree>
    <p:extLst>
      <p:ext uri="{BB962C8B-B14F-4D97-AF65-F5344CB8AC3E}">
        <p14:creationId xmlns:p14="http://schemas.microsoft.com/office/powerpoint/2010/main" val="36095707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P389: Issue and Proposed solution</a:t>
            </a:r>
            <a:endParaRPr lang="en-GB" dirty="0"/>
          </a:p>
        </p:txBody>
      </p:sp>
      <p:sp>
        <p:nvSpPr>
          <p:cNvPr id="3" name="Text Placeholder 2"/>
          <p:cNvSpPr>
            <a:spLocks noGrp="1"/>
          </p:cNvSpPr>
          <p:nvPr>
            <p:ph type="body" sz="quarter" idx="12"/>
          </p:nvPr>
        </p:nvSpPr>
        <p:spPr>
          <a:xfrm>
            <a:off x="395999" y="1155700"/>
            <a:ext cx="9900000" cy="6119743"/>
          </a:xfrm>
        </p:spPr>
        <p:txBody>
          <a:bodyPr/>
          <a:lstStyle/>
          <a:p>
            <a:r>
              <a:rPr lang="en-GB" b="1" dirty="0" smtClean="0"/>
              <a:t>Issue</a:t>
            </a:r>
          </a:p>
          <a:p>
            <a:pPr lvl="1"/>
            <a:r>
              <a:rPr lang="en-US" sz="1800" dirty="0"/>
              <a:t>K3.1.8(b) hampers Capacity Providers and Suppliers in how they can configure their CM Units in relation to their relevant BM Units. </a:t>
            </a:r>
            <a:r>
              <a:rPr lang="en-US" sz="1800" dirty="0" smtClean="0"/>
              <a:t>Two examples of conflict between the </a:t>
            </a:r>
            <a:r>
              <a:rPr lang="en-US" sz="1800" dirty="0"/>
              <a:t>BSC and the CM rules:</a:t>
            </a:r>
          </a:p>
          <a:p>
            <a:pPr marL="883512" lvl="2" indent="-342900">
              <a:buFont typeface="+mj-lt"/>
              <a:buAutoNum type="arabicPeriod"/>
            </a:pPr>
            <a:r>
              <a:rPr lang="en-US" sz="1800" dirty="0" smtClean="0"/>
              <a:t>SVA Meters </a:t>
            </a:r>
            <a:r>
              <a:rPr lang="en-US" sz="1800" dirty="0"/>
              <a:t>will likely be in the Supplier’s Base BM Unit. This is contrary to K3.1.8(b) as the Meter may be in a BM Unit with </a:t>
            </a:r>
            <a:r>
              <a:rPr lang="en-US" sz="1800" dirty="0" smtClean="0"/>
              <a:t>non-CM Assets</a:t>
            </a:r>
            <a:r>
              <a:rPr lang="en-US" sz="1800" dirty="0"/>
              <a:t>. </a:t>
            </a:r>
            <a:endParaRPr lang="en-US" sz="1800" dirty="0" smtClean="0"/>
          </a:p>
          <a:p>
            <a:pPr marL="883512" lvl="2" indent="-342900">
              <a:buFont typeface="+mj-lt"/>
              <a:buAutoNum type="arabicPeriod"/>
            </a:pPr>
            <a:r>
              <a:rPr lang="en-US" sz="1800" dirty="0" smtClean="0"/>
              <a:t>CVA </a:t>
            </a:r>
            <a:r>
              <a:rPr lang="en-US" sz="1800" dirty="0"/>
              <a:t>BM Unit may contain non-CM Assets for shared station demand. This is contrary to K3.1.8(b), but is legitimate under the intent of the BSC and CM rules.</a:t>
            </a:r>
          </a:p>
          <a:p>
            <a:endParaRPr lang="en-GB" b="1" dirty="0" smtClean="0"/>
          </a:p>
          <a:p>
            <a:r>
              <a:rPr lang="en-GB" b="1" dirty="0" smtClean="0"/>
              <a:t>Proposed solution</a:t>
            </a:r>
          </a:p>
          <a:p>
            <a:pPr lvl="1"/>
            <a:r>
              <a:rPr lang="en-GB" sz="1800" dirty="0" smtClean="0"/>
              <a:t>Delete K3.1.8(b) as it is not needed for Settlement integrity and the original CM purpose has been surpassed by updated CM Rules</a:t>
            </a:r>
          </a:p>
          <a:p>
            <a:pPr lvl="1"/>
            <a:r>
              <a:rPr lang="en-GB" sz="1800" dirty="0" smtClean="0"/>
              <a:t>Written consent has been provide from BEIS on behalf of the Secretary of State</a:t>
            </a:r>
            <a:endParaRPr lang="en-GB" sz="1800" dirty="0"/>
          </a:p>
        </p:txBody>
      </p:sp>
    </p:spTree>
    <p:extLst>
      <p:ext uri="{BB962C8B-B14F-4D97-AF65-F5344CB8AC3E}">
        <p14:creationId xmlns:p14="http://schemas.microsoft.com/office/powerpoint/2010/main" val="9642921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P389</a:t>
            </a:r>
            <a:r>
              <a:rPr lang="en-GB" dirty="0" smtClean="0"/>
              <a:t>: Panel’s initial views</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4</a:t>
            </a:fld>
            <a:endParaRPr lang="en-GB" dirty="0"/>
          </a:p>
        </p:txBody>
      </p:sp>
      <p:sp>
        <p:nvSpPr>
          <p:cNvPr id="5" name="Text Placeholder 4"/>
          <p:cNvSpPr>
            <a:spLocks noGrp="1"/>
          </p:cNvSpPr>
          <p:nvPr>
            <p:ph type="body" sz="quarter" idx="12"/>
          </p:nvPr>
        </p:nvSpPr>
        <p:spPr/>
        <p:txBody>
          <a:bodyPr/>
          <a:lstStyle/>
          <a:p>
            <a:r>
              <a:rPr lang="en-GB" dirty="0" smtClean="0"/>
              <a:t>Secondary trading in the Capacity Market is not an issue</a:t>
            </a:r>
          </a:p>
          <a:p>
            <a:r>
              <a:rPr lang="en-GB" dirty="0" smtClean="0"/>
              <a:t>Agreed that </a:t>
            </a:r>
            <a:r>
              <a:rPr lang="en-GB" dirty="0" err="1" smtClean="0"/>
              <a:t>P389</a:t>
            </a:r>
            <a:r>
              <a:rPr lang="en-GB" dirty="0" smtClean="0"/>
              <a:t> facilitates Applicable </a:t>
            </a:r>
            <a:r>
              <a:rPr lang="en-GB" smtClean="0"/>
              <a:t>BSC Objectives </a:t>
            </a:r>
            <a:r>
              <a:rPr lang="en-GB" dirty="0" smtClean="0"/>
              <a:t>(d) and (f)</a:t>
            </a:r>
          </a:p>
          <a:p>
            <a:r>
              <a:rPr lang="en-GB" dirty="0" smtClean="0"/>
              <a:t>Confirmed that </a:t>
            </a:r>
            <a:r>
              <a:rPr lang="en-GB" dirty="0" err="1" smtClean="0"/>
              <a:t>P389</a:t>
            </a:r>
            <a:r>
              <a:rPr lang="en-GB" dirty="0" smtClean="0"/>
              <a:t> should be Self-Governance</a:t>
            </a:r>
            <a:endParaRPr lang="en-GB" dirty="0"/>
          </a:p>
        </p:txBody>
      </p:sp>
    </p:spTree>
    <p:extLst>
      <p:ext uri="{BB962C8B-B14F-4D97-AF65-F5344CB8AC3E}">
        <p14:creationId xmlns:p14="http://schemas.microsoft.com/office/powerpoint/2010/main" val="32611421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err="1" smtClean="0"/>
              <a:t>P389</a:t>
            </a:r>
            <a:r>
              <a:rPr lang="en-GB" dirty="0" smtClean="0"/>
              <a:t>: Report Phase Consultation responses</a:t>
            </a:r>
            <a:endParaRPr lang="en-GB" dirty="0"/>
          </a:p>
        </p:txBody>
      </p:sp>
      <p:sp>
        <p:nvSpPr>
          <p:cNvPr id="5" name="Text Placeholder 6"/>
          <p:cNvSpPr txBox="1">
            <a:spLocks/>
          </p:cNvSpPr>
          <p:nvPr/>
        </p:nvSpPr>
        <p:spPr>
          <a:xfrm>
            <a:off x="396875" y="4598988"/>
            <a:ext cx="9899650" cy="2725737"/>
          </a:xfrm>
          <a:prstGeom prst="rect">
            <a:avLst/>
          </a:prstGeom>
        </p:spPr>
        <p:txBody>
          <a:bodyPr/>
          <a:lstStyle>
            <a:lvl1pPr marL="360000" indent="-360000" algn="l" defTabSz="1043056" rtl="0" eaLnBrk="1" latinLnBrk="0" hangingPunct="1">
              <a:lnSpc>
                <a:spcPct val="110000"/>
              </a:lnSpc>
              <a:spcBef>
                <a:spcPts val="0"/>
              </a:spcBef>
              <a:spcAft>
                <a:spcPts val="1135"/>
              </a:spcAft>
              <a:buClr>
                <a:schemeClr val="tx2"/>
              </a:buClr>
              <a:buFont typeface="Proxima Nova Rg"/>
              <a:buChar char="■"/>
              <a:defRPr sz="2000" kern="1200">
                <a:solidFill>
                  <a:schemeClr val="tx1"/>
                </a:solidFill>
                <a:latin typeface="+mn-lt"/>
                <a:ea typeface="+mn-ea"/>
                <a:cs typeface="+mn-cs"/>
              </a:defRPr>
            </a:lvl1pPr>
            <a:lvl2pPr marL="54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2pPr>
            <a:lvl3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3pPr>
            <a:lvl4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4pPr>
            <a:lvl5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5pPr>
            <a:lvl6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6pPr>
            <a:lvl7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7pPr>
            <a:lvl8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8pPr>
            <a:lvl9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9pPr>
          </a:lstStyle>
          <a:p>
            <a:pPr>
              <a:buFont typeface="Wingdings" panose="05000000000000000000" pitchFamily="2" charset="2"/>
              <a:buChar char="§"/>
            </a:pPr>
            <a:endParaRPr lang="en-GB" dirty="0">
              <a:solidFill>
                <a:srgbClr val="FF0000"/>
              </a:solidFill>
            </a:endParaRPr>
          </a:p>
        </p:txBody>
      </p:sp>
      <p:sp>
        <p:nvSpPr>
          <p:cNvPr id="7" name="Text Placeholder 6"/>
          <p:cNvSpPr txBox="1">
            <a:spLocks/>
          </p:cNvSpPr>
          <p:nvPr/>
        </p:nvSpPr>
        <p:spPr>
          <a:xfrm>
            <a:off x="396875" y="1236732"/>
            <a:ext cx="9899650" cy="2725737"/>
          </a:xfrm>
          <a:prstGeom prst="rect">
            <a:avLst/>
          </a:prstGeom>
        </p:spPr>
        <p:txBody>
          <a:bodyPr/>
          <a:lstStyle>
            <a:lvl1pPr marL="360000" indent="-360000" algn="l" defTabSz="1043056" rtl="0" eaLnBrk="1" latinLnBrk="0" hangingPunct="1">
              <a:lnSpc>
                <a:spcPct val="110000"/>
              </a:lnSpc>
              <a:spcBef>
                <a:spcPts val="0"/>
              </a:spcBef>
              <a:spcAft>
                <a:spcPts val="1135"/>
              </a:spcAft>
              <a:buClr>
                <a:schemeClr val="tx2"/>
              </a:buClr>
              <a:buFont typeface="Proxima Nova Rg"/>
              <a:buChar char="■"/>
              <a:defRPr sz="2000" kern="1200">
                <a:solidFill>
                  <a:schemeClr val="tx1"/>
                </a:solidFill>
                <a:latin typeface="+mn-lt"/>
                <a:ea typeface="+mn-ea"/>
                <a:cs typeface="+mn-cs"/>
              </a:defRPr>
            </a:lvl1pPr>
            <a:lvl2pPr marL="54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2pPr>
            <a:lvl3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3pPr>
            <a:lvl4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4pPr>
            <a:lvl5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5pPr>
            <a:lvl6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6pPr>
            <a:lvl7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7pPr>
            <a:lvl8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8pPr>
            <a:lvl9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9pPr>
          </a:lstStyle>
          <a:p>
            <a:pPr>
              <a:buFont typeface="Wingdings" panose="05000000000000000000" pitchFamily="2" charset="2"/>
              <a:buChar char="§"/>
            </a:pPr>
            <a:r>
              <a:rPr lang="en-GB" dirty="0" smtClean="0"/>
              <a:t>Nil responses received</a:t>
            </a:r>
          </a:p>
          <a:p>
            <a:pPr>
              <a:buFont typeface="Wingdings" panose="05000000000000000000" pitchFamily="2" charset="2"/>
              <a:buChar char="§"/>
            </a:pPr>
            <a:r>
              <a:rPr lang="en-GB" dirty="0" smtClean="0"/>
              <a:t>Commensurate with other consultations with negligible impact</a:t>
            </a:r>
            <a:endParaRPr lang="en-GB" dirty="0"/>
          </a:p>
        </p:txBody>
      </p:sp>
    </p:spTree>
    <p:extLst>
      <p:ext uri="{BB962C8B-B14F-4D97-AF65-F5344CB8AC3E}">
        <p14:creationId xmlns:p14="http://schemas.microsoft.com/office/powerpoint/2010/main" val="39310306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P389</a:t>
            </a:r>
            <a:r>
              <a:rPr lang="en-GB" dirty="0" smtClean="0"/>
              <a:t>: Recommendations</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6</a:t>
            </a:fld>
            <a:endParaRPr lang="en-GB" dirty="0"/>
          </a:p>
        </p:txBody>
      </p:sp>
      <p:sp>
        <p:nvSpPr>
          <p:cNvPr id="5" name="Text Placeholder 4"/>
          <p:cNvSpPr>
            <a:spLocks noGrp="1"/>
          </p:cNvSpPr>
          <p:nvPr>
            <p:ph type="body" sz="quarter" idx="12"/>
          </p:nvPr>
        </p:nvSpPr>
        <p:spPr/>
        <p:txBody>
          <a:bodyPr/>
          <a:lstStyle/>
          <a:p>
            <a:pPr marL="0" indent="0">
              <a:buNone/>
            </a:pPr>
            <a:r>
              <a:rPr lang="en-GB" dirty="0"/>
              <a:t>We invite the Panel to:</a:t>
            </a:r>
          </a:p>
          <a:p>
            <a:pPr marL="457200" lvl="0" indent="-457200">
              <a:buFont typeface="+mj-lt"/>
              <a:buAutoNum type="alphaLcParenR"/>
            </a:pPr>
            <a:r>
              <a:rPr lang="en-GB" b="1" dirty="0"/>
              <a:t>AGREE</a:t>
            </a:r>
            <a:r>
              <a:rPr lang="en-GB" dirty="0"/>
              <a:t> that the </a:t>
            </a:r>
            <a:r>
              <a:rPr lang="en-GB" dirty="0" err="1" smtClean="0"/>
              <a:t>P389</a:t>
            </a:r>
            <a:r>
              <a:rPr lang="en-GB" dirty="0" smtClean="0"/>
              <a:t> </a:t>
            </a:r>
            <a:r>
              <a:rPr lang="en-GB" dirty="0"/>
              <a:t>Proposed Modification:</a:t>
            </a:r>
          </a:p>
          <a:p>
            <a:pPr lvl="1"/>
            <a:r>
              <a:rPr lang="en-GB" sz="1800" b="1" dirty="0"/>
              <a:t>DOES</a:t>
            </a:r>
            <a:r>
              <a:rPr lang="en-GB" sz="1800" dirty="0"/>
              <a:t> better facilitate Applicable BSC Objective (d); and</a:t>
            </a:r>
          </a:p>
          <a:p>
            <a:pPr lvl="1"/>
            <a:r>
              <a:rPr lang="en-GB" sz="1800" b="1" dirty="0"/>
              <a:t>DOES</a:t>
            </a:r>
            <a:r>
              <a:rPr lang="en-GB" sz="1800" dirty="0"/>
              <a:t> better facilitate Applicable BSC Objective (f);</a:t>
            </a:r>
          </a:p>
          <a:p>
            <a:pPr marL="457200" indent="-457200">
              <a:buFont typeface="+mj-lt"/>
              <a:buAutoNum type="alphaLcParenR"/>
            </a:pPr>
            <a:r>
              <a:rPr lang="en-GB" b="1" dirty="0"/>
              <a:t>DETERMINE</a:t>
            </a:r>
            <a:r>
              <a:rPr lang="en-GB" dirty="0"/>
              <a:t> (in the absence of any Authority direction) that </a:t>
            </a:r>
            <a:r>
              <a:rPr lang="en-GB" dirty="0" err="1"/>
              <a:t>P389</a:t>
            </a:r>
            <a:r>
              <a:rPr lang="en-GB" dirty="0"/>
              <a:t> is a Self-Governance Modification Proposal; </a:t>
            </a:r>
          </a:p>
          <a:p>
            <a:pPr marL="457200" indent="-457200">
              <a:buFont typeface="+mj-lt"/>
              <a:buAutoNum type="alphaLcParenR"/>
            </a:pPr>
            <a:r>
              <a:rPr lang="en-GB" b="1" dirty="0"/>
              <a:t>AGREE</a:t>
            </a:r>
            <a:r>
              <a:rPr lang="en-GB" dirty="0"/>
              <a:t> a recommendation that </a:t>
            </a:r>
            <a:r>
              <a:rPr lang="en-GB" dirty="0" err="1"/>
              <a:t>P389</a:t>
            </a:r>
            <a:r>
              <a:rPr lang="en-GB" dirty="0"/>
              <a:t> should be approved;</a:t>
            </a:r>
          </a:p>
          <a:p>
            <a:pPr marL="457200" lvl="0" indent="-457200">
              <a:buFont typeface="+mj-lt"/>
              <a:buAutoNum type="alphaLcParenR"/>
            </a:pPr>
            <a:r>
              <a:rPr lang="en-GB" b="1" dirty="0"/>
              <a:t>APPROVE</a:t>
            </a:r>
            <a:r>
              <a:rPr lang="en-GB" dirty="0"/>
              <a:t> an Implementation Date of:</a:t>
            </a:r>
          </a:p>
          <a:p>
            <a:pPr lvl="1"/>
            <a:r>
              <a:rPr lang="en-GB" sz="1800" dirty="0"/>
              <a:t>7 November 2019 as part of the November 2019 Release;</a:t>
            </a:r>
          </a:p>
          <a:p>
            <a:pPr marL="457200" indent="-457200">
              <a:buFont typeface="+mj-lt"/>
              <a:buAutoNum type="alphaLcParenR"/>
            </a:pPr>
            <a:r>
              <a:rPr lang="en-GB" b="1" dirty="0"/>
              <a:t>APPROVE</a:t>
            </a:r>
            <a:r>
              <a:rPr lang="en-GB" dirty="0"/>
              <a:t> the draft legal </a:t>
            </a:r>
            <a:r>
              <a:rPr lang="en-GB" dirty="0" smtClean="0"/>
              <a:t>text; and</a:t>
            </a:r>
            <a:endParaRPr lang="en-GB" dirty="0"/>
          </a:p>
          <a:p>
            <a:pPr marL="457200" lvl="0" indent="-457200">
              <a:buFont typeface="+mj-lt"/>
              <a:buAutoNum type="alphaLcParenR"/>
            </a:pPr>
            <a:r>
              <a:rPr lang="en-GB" b="1" dirty="0"/>
              <a:t>APPROVE</a:t>
            </a:r>
            <a:r>
              <a:rPr lang="en-GB" dirty="0"/>
              <a:t> the </a:t>
            </a:r>
            <a:r>
              <a:rPr lang="en-GB" dirty="0" err="1"/>
              <a:t>P389</a:t>
            </a:r>
            <a:r>
              <a:rPr lang="en-GB" dirty="0"/>
              <a:t> Modification Report (with the inclusion of </a:t>
            </a:r>
            <a:r>
              <a:rPr lang="en-GB" dirty="0" err="1"/>
              <a:t>BEIS’s</a:t>
            </a:r>
            <a:r>
              <a:rPr lang="en-GB" dirty="0"/>
              <a:t> written consent).</a:t>
            </a:r>
          </a:p>
          <a:p>
            <a:pPr marL="342900" lvl="0" indent="-342900">
              <a:buFont typeface="Wingdings" panose="05000000000000000000" pitchFamily="2" charset="2"/>
              <a:buChar char="§"/>
            </a:pPr>
            <a:endParaRPr lang="en-GB" dirty="0"/>
          </a:p>
        </p:txBody>
      </p:sp>
    </p:spTree>
    <p:extLst>
      <p:ext uri="{BB962C8B-B14F-4D97-AF65-F5344CB8AC3E}">
        <p14:creationId xmlns:p14="http://schemas.microsoft.com/office/powerpoint/2010/main" val="4867052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9112586"/>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err="1" smtClean="0"/>
        </a:defPPr>
      </a:lstStyle>
    </a:txDef>
  </a:objectDefaults>
  <a:extraClrSchemeLst/>
  <a:extLst>
    <a:ext uri="{05A4C25C-085E-4340-85A3-A5531E510DB2}">
      <thm15:themeFamily xmlns:thm15="http://schemas.microsoft.com/office/thememl/2012/main" name="Presentation4" id="{15162483-4C14-4C0F-8CA8-2CA33840FDDF}" vid="{81F1A314-EE4C-48DA-84F3-CCAABC334412}"/>
    </a:ext>
  </a:extLst>
</a:theme>
</file>

<file path=ppt/theme/theme2.xml><?xml version="1.0" encoding="utf-8"?>
<a:theme xmlns:a="http://schemas.openxmlformats.org/drawingml/2006/main" name="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extLst>
    <a:ext uri="{05A4C25C-085E-4340-85A3-A5531E510DB2}">
      <thm15:themeFamily xmlns:thm15="http://schemas.microsoft.com/office/thememl/2012/main" name="Presentation4" id="{15162483-4C14-4C0F-8CA8-2CA33840FDDF}" vid="{5F0056FC-EA2D-4066-AAF8-82D9BE0DD6C4}"/>
    </a:ext>
  </a:extLst>
</a:theme>
</file>

<file path=ppt/theme/theme3.xml><?xml version="1.0" encoding="utf-8"?>
<a:theme xmlns:a="http://schemas.openxmlformats.org/drawingml/2006/main" name="1_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extLst>
    <a:ext uri="{05A4C25C-085E-4340-85A3-A5531E510DB2}">
      <thm15:themeFamily xmlns:thm15="http://schemas.microsoft.com/office/thememl/2012/main" name="Presentation4" id="{15162483-4C14-4C0F-8CA8-2CA33840FDDF}" vid="{303704E5-EED1-4A47-8996-54957158CBF0}"/>
    </a:ext>
  </a:extLst>
</a:theme>
</file>

<file path=ppt/theme/theme4.xml><?xml version="1.0" encoding="utf-8"?>
<a:theme xmlns:a="http://schemas.openxmlformats.org/drawingml/2006/main" name="APR Panel slides template v0.1">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err="1" smtClean="0"/>
        </a:defPPr>
      </a:lstStyle>
    </a:txDef>
  </a:objectDefaults>
  <a:extraClrSchemeLst/>
  <a:extLst>
    <a:ext uri="{05A4C25C-085E-4340-85A3-A5531E510DB2}">
      <thm15:themeFamily xmlns:thm15="http://schemas.microsoft.com/office/thememl/2012/main" name="Presentation4" id="{15162483-4C14-4C0F-8CA8-2CA33840FDDF}" vid="{E2BA236B-A5F5-4DA4-BCD9-BAA82FCEA17B}"/>
    </a:ext>
  </a:extLst>
</a:theme>
</file>

<file path=ppt/theme/theme5.xml><?xml version="1.0" encoding="utf-8"?>
<a:theme xmlns:a="http://schemas.openxmlformats.org/drawingml/2006/main" name="Office Theme">
  <a:themeElements>
    <a:clrScheme name="Elexon">
      <a:dk1>
        <a:sysClr val="windowText" lastClr="000000"/>
      </a:dk1>
      <a:lt1>
        <a:sysClr val="window" lastClr="FFFFFF"/>
      </a:lt1>
      <a:dk2>
        <a:srgbClr val="0090AB"/>
      </a:dk2>
      <a:lt2>
        <a:srgbClr val="FFFFFF"/>
      </a:lt2>
      <a:accent1>
        <a:srgbClr val="213871"/>
      </a:accent1>
      <a:accent2>
        <a:srgbClr val="7AA3AA"/>
      </a:accent2>
      <a:accent3>
        <a:srgbClr val="DCDCDC"/>
      </a:accent3>
      <a:accent4>
        <a:srgbClr val="65C7C2"/>
      </a:accent4>
      <a:accent5>
        <a:srgbClr val="2CA5AA"/>
      </a:accent5>
      <a:accent6>
        <a:srgbClr val="3C6779"/>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Elexon">
      <a:dk1>
        <a:sysClr val="windowText" lastClr="000000"/>
      </a:dk1>
      <a:lt1>
        <a:sysClr val="window" lastClr="FFFFFF"/>
      </a:lt1>
      <a:dk2>
        <a:srgbClr val="0090AB"/>
      </a:dk2>
      <a:lt2>
        <a:srgbClr val="FFFFFF"/>
      </a:lt2>
      <a:accent1>
        <a:srgbClr val="213871"/>
      </a:accent1>
      <a:accent2>
        <a:srgbClr val="7AA3AA"/>
      </a:accent2>
      <a:accent3>
        <a:srgbClr val="DCDCDC"/>
      </a:accent3>
      <a:accent4>
        <a:srgbClr val="65C7C2"/>
      </a:accent4>
      <a:accent5>
        <a:srgbClr val="2CA5AA"/>
      </a:accent5>
      <a:accent6>
        <a:srgbClr val="3C6779"/>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[MOD27] RPC Panel slides template v1.0</Template>
  <TotalTime>46</TotalTime>
  <Words>752</Words>
  <Application>Microsoft Office PowerPoint</Application>
  <PresentationFormat>Custom</PresentationFormat>
  <Paragraphs>71</Paragraphs>
  <Slides>7</Slides>
  <Notes>6</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7</vt:i4>
      </vt:variant>
    </vt:vector>
  </HeadingPairs>
  <TitlesOfParts>
    <vt:vector size="16" baseType="lpstr">
      <vt:lpstr>Arial</vt:lpstr>
      <vt:lpstr>Calibri</vt:lpstr>
      <vt:lpstr>Proxima Nova Rg</vt:lpstr>
      <vt:lpstr>Tahoma</vt:lpstr>
      <vt:lpstr>Wingdings</vt:lpstr>
      <vt:lpstr>blank</vt:lpstr>
      <vt:lpstr>Content Slides</vt:lpstr>
      <vt:lpstr>1_Content Slides</vt:lpstr>
      <vt:lpstr>APR Panel slides template v0.1</vt:lpstr>
      <vt:lpstr>P389 ‘Conflict between BSC and CM Rules’</vt:lpstr>
      <vt:lpstr>P389: Background</vt:lpstr>
      <vt:lpstr>P389: Issue and Proposed solution</vt:lpstr>
      <vt:lpstr>P389: Panel’s initial views</vt:lpstr>
      <vt:lpstr>P389: Report Phase Consultation responses</vt:lpstr>
      <vt:lpstr>P389: Recommendations</vt:lpstr>
      <vt:lpstr>PowerPoint Presentation</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P389 ‘Conflict between BSC and CM Rules’</dc:title>
  <dc:creator>Chris Wood</dc:creator>
  <cp:lastModifiedBy>Chris Wood</cp:lastModifiedBy>
  <cp:revision>5</cp:revision>
  <dcterms:created xsi:type="dcterms:W3CDTF">2019-09-10T12:34:56Z</dcterms:created>
  <dcterms:modified xsi:type="dcterms:W3CDTF">2019-09-11T13:48:53Z</dcterms:modified>
</cp:coreProperties>
</file>